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940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169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806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622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81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192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608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97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830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203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593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588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2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494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212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577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818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E0758C-AB8D-43B8-BB59-96E8AB411578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0E5997-579E-43E6-ADDD-EF3D94ED62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031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err="1" smtClean="0"/>
              <a:t>Titiro</a:t>
            </a:r>
            <a:r>
              <a:rPr lang="en-NZ" dirty="0" smtClean="0"/>
              <a:t> </a:t>
            </a:r>
            <a:r>
              <a:rPr lang="en-NZ" dirty="0" err="1" smtClean="0"/>
              <a:t>i</a:t>
            </a:r>
            <a:r>
              <a:rPr lang="en-NZ" dirty="0" smtClean="0"/>
              <a:t> </a:t>
            </a:r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karetao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K</a:t>
            </a:r>
            <a:r>
              <a:rPr lang="en-NZ" dirty="0" smtClean="0"/>
              <a:t>auri 1.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633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9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54842" y="5459104"/>
            <a:ext cx="72879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err="1" smtClean="0"/>
              <a:t>Titiro</a:t>
            </a:r>
            <a:r>
              <a:rPr lang="en-NZ" sz="4000" dirty="0" smtClean="0"/>
              <a:t> </a:t>
            </a:r>
            <a:r>
              <a:rPr lang="en-NZ" sz="4000" dirty="0" err="1" smtClean="0"/>
              <a:t>i</a:t>
            </a:r>
            <a:r>
              <a:rPr lang="en-NZ" sz="4000" dirty="0" smtClean="0"/>
              <a:t> </a:t>
            </a:r>
            <a:r>
              <a:rPr lang="en-NZ" sz="4000" dirty="0" err="1" smtClean="0"/>
              <a:t>te</a:t>
            </a:r>
            <a:r>
              <a:rPr lang="en-NZ" sz="4000" dirty="0" smtClean="0"/>
              <a:t> </a:t>
            </a:r>
            <a:r>
              <a:rPr lang="en-NZ" sz="4000" dirty="0" err="1" smtClean="0"/>
              <a:t>mahunga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19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9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4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9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39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9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83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9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9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9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1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8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3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7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9684" y="5677469"/>
            <a:ext cx="65782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err="1" smtClean="0"/>
              <a:t>Titiro</a:t>
            </a:r>
            <a:r>
              <a:rPr lang="en-NZ" sz="4000" dirty="0" smtClean="0"/>
              <a:t> </a:t>
            </a:r>
            <a:r>
              <a:rPr lang="en-NZ" sz="4000" dirty="0" err="1" smtClean="0"/>
              <a:t>i</a:t>
            </a:r>
            <a:r>
              <a:rPr lang="en-NZ" sz="4000" dirty="0" smtClean="0"/>
              <a:t> </a:t>
            </a:r>
            <a:r>
              <a:rPr lang="en-NZ" sz="4000" dirty="0" err="1" smtClean="0"/>
              <a:t>te</a:t>
            </a:r>
            <a:r>
              <a:rPr lang="en-NZ" sz="4000" dirty="0" smtClean="0"/>
              <a:t> </a:t>
            </a:r>
            <a:r>
              <a:rPr lang="en-NZ" sz="4000" dirty="0" err="1" smtClean="0"/>
              <a:t>karetao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40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6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2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2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543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7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573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3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6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0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3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9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6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8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022376" y="5581934"/>
            <a:ext cx="49131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err="1" smtClean="0"/>
              <a:t>Titiro</a:t>
            </a:r>
            <a:r>
              <a:rPr lang="en-NZ" sz="4000" dirty="0" smtClean="0"/>
              <a:t> </a:t>
            </a:r>
            <a:r>
              <a:rPr lang="en-NZ" sz="4000" dirty="0" err="1" smtClean="0"/>
              <a:t>i</a:t>
            </a:r>
            <a:r>
              <a:rPr lang="en-NZ" sz="4000" dirty="0" smtClean="0"/>
              <a:t> </a:t>
            </a:r>
            <a:r>
              <a:rPr lang="en-NZ" sz="4000" dirty="0" err="1" smtClean="0"/>
              <a:t>te</a:t>
            </a:r>
            <a:r>
              <a:rPr lang="en-NZ" sz="4000" dirty="0" smtClean="0"/>
              <a:t> </a:t>
            </a:r>
            <a:r>
              <a:rPr lang="en-NZ" sz="4000" dirty="0" err="1" smtClean="0"/>
              <a:t>waewae</a:t>
            </a:r>
            <a:r>
              <a:rPr lang="en-NZ" sz="4000" dirty="0" smtClean="0"/>
              <a:t>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087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8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8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9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43952" y="5718412"/>
            <a:ext cx="6196084" cy="80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err="1" smtClean="0"/>
              <a:t>Titiro</a:t>
            </a:r>
            <a:r>
              <a:rPr lang="en-NZ" sz="4000" dirty="0" smtClean="0"/>
              <a:t> </a:t>
            </a:r>
            <a:r>
              <a:rPr lang="en-NZ" sz="4000" dirty="0" err="1" smtClean="0"/>
              <a:t>i</a:t>
            </a:r>
            <a:r>
              <a:rPr lang="en-NZ" sz="4000" dirty="0" smtClean="0"/>
              <a:t> </a:t>
            </a:r>
            <a:r>
              <a:rPr lang="en-NZ" sz="4000" dirty="0" err="1" smtClean="0"/>
              <a:t>te</a:t>
            </a:r>
            <a:r>
              <a:rPr lang="en-NZ" sz="4000" dirty="0" smtClean="0"/>
              <a:t> </a:t>
            </a:r>
            <a:r>
              <a:rPr lang="en-NZ" sz="4000" dirty="0" err="1" smtClean="0"/>
              <a:t>ringaringa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5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9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8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9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1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89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1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</TotalTime>
  <Words>28</Words>
  <Application>Microsoft Office PowerPoint</Application>
  <PresentationFormat>Widescreen</PresentationFormat>
  <Paragraphs>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Corbel</vt:lpstr>
      <vt:lpstr>Parallax</vt:lpstr>
      <vt:lpstr>Titiro i te karetao.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Titiro i te karetao.</dc:title>
  <dc:creator>Pauline Watkin</dc:creator>
  <cp:lastModifiedBy>Pauline Watkin</cp:lastModifiedBy>
  <cp:revision>3</cp:revision>
  <dcterms:created xsi:type="dcterms:W3CDTF">2016-05-13T04:03:44Z</dcterms:created>
  <dcterms:modified xsi:type="dcterms:W3CDTF">2016-06-16T02:14:30Z</dcterms:modified>
</cp:coreProperties>
</file>