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07200" cy="993933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359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808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9583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8365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261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694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3477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3723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406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471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544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456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672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612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032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008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219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5EED9-77D5-44FA-8F7C-DC1A8539A974}" type="datetimeFigureOut">
              <a:rPr lang="en-NZ" smtClean="0"/>
              <a:t>27/05/2016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AD8A6-EBCC-46A1-BF58-E9F215BC700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3427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Mrs Watkin’s tub.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smtClean="0"/>
              <a:t>by Kauri 1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3596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7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90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24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31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851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97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90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45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65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57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259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86</TotalTime>
  <Words>7</Words>
  <Application>Microsoft Office PowerPoint</Application>
  <PresentationFormat>Widescreen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Tw Cen MT</vt:lpstr>
      <vt:lpstr>Circuit</vt:lpstr>
      <vt:lpstr>Mrs Watkin’s tub.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Watkin’s tub.</dc:title>
  <dc:creator>Pauline Watkin</dc:creator>
  <cp:lastModifiedBy>Pauline Watkin</cp:lastModifiedBy>
  <cp:revision>1</cp:revision>
  <cp:lastPrinted>2016-05-26T23:58:49Z</cp:lastPrinted>
  <dcterms:created xsi:type="dcterms:W3CDTF">2016-05-26T23:55:54Z</dcterms:created>
  <dcterms:modified xsi:type="dcterms:W3CDTF">2016-05-27T01:22:27Z</dcterms:modified>
</cp:coreProperties>
</file>