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87" r:id="rId30"/>
    <p:sldId id="288" r:id="rId3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E18D606-6D98-4A1A-90B7-E62A5ABB7782}">
          <p14:sldIdLst>
            <p14:sldId id="256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  <p14:section name="Untitled Section" id="{C544BA58-E4F2-4118-B24C-3F6665ADE1A3}">
          <p14:sldIdLst>
            <p14:sldId id="284"/>
            <p14:sldId id="285"/>
            <p14:sldId id="286"/>
            <p14:sldId id="287"/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75BF-7133-49FA-8685-9205B17E5FC8}" type="datetimeFigureOut">
              <a:rPr lang="en-NZ" smtClean="0"/>
              <a:t>24/06/2016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D756-FD18-4448-A3F7-1A3AC7D633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08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75BF-7133-49FA-8685-9205B17E5FC8}" type="datetimeFigureOut">
              <a:rPr lang="en-NZ" smtClean="0"/>
              <a:t>24/06/2016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D756-FD18-4448-A3F7-1A3AC7D633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189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75BF-7133-49FA-8685-9205B17E5FC8}" type="datetimeFigureOut">
              <a:rPr lang="en-NZ" smtClean="0"/>
              <a:t>24/06/2016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D756-FD18-4448-A3F7-1A3AC7D633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404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75BF-7133-49FA-8685-9205B17E5FC8}" type="datetimeFigureOut">
              <a:rPr lang="en-NZ" smtClean="0"/>
              <a:t>24/06/2016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D756-FD18-4448-A3F7-1A3AC7D633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147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75BF-7133-49FA-8685-9205B17E5FC8}" type="datetimeFigureOut">
              <a:rPr lang="en-NZ" smtClean="0"/>
              <a:t>24/06/2016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D756-FD18-4448-A3F7-1A3AC7D633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787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75BF-7133-49FA-8685-9205B17E5FC8}" type="datetimeFigureOut">
              <a:rPr lang="en-NZ" smtClean="0"/>
              <a:t>24/06/2016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D756-FD18-4448-A3F7-1A3AC7D633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499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75BF-7133-49FA-8685-9205B17E5FC8}" type="datetimeFigureOut">
              <a:rPr lang="en-NZ" smtClean="0"/>
              <a:t>24/06/2016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D756-FD18-4448-A3F7-1A3AC7D633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603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75BF-7133-49FA-8685-9205B17E5FC8}" type="datetimeFigureOut">
              <a:rPr lang="en-NZ" smtClean="0"/>
              <a:t>24/06/2016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D756-FD18-4448-A3F7-1A3AC7D633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4232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75BF-7133-49FA-8685-9205B17E5FC8}" type="datetimeFigureOut">
              <a:rPr lang="en-NZ" smtClean="0"/>
              <a:t>24/06/2016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D756-FD18-4448-A3F7-1A3AC7D633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897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75BF-7133-49FA-8685-9205B17E5FC8}" type="datetimeFigureOut">
              <a:rPr lang="en-NZ" smtClean="0"/>
              <a:t>24/06/2016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D756-FD18-4448-A3F7-1A3AC7D633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663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75BF-7133-49FA-8685-9205B17E5FC8}" type="datetimeFigureOut">
              <a:rPr lang="en-NZ" smtClean="0"/>
              <a:t>24/06/2016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D756-FD18-4448-A3F7-1A3AC7D633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948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475BF-7133-49FA-8685-9205B17E5FC8}" type="datetimeFigureOut">
              <a:rPr lang="en-NZ" smtClean="0"/>
              <a:t>24/06/2016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3D756-FD18-4448-A3F7-1A3AC7D633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53354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Celebrating </a:t>
            </a:r>
            <a:r>
              <a:rPr lang="en-NZ" dirty="0" err="1" smtClean="0"/>
              <a:t>Matariki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With Kauri 1 and Fleur from </a:t>
            </a:r>
            <a:r>
              <a:rPr lang="en-NZ" dirty="0" err="1" smtClean="0"/>
              <a:t>Mahurangi</a:t>
            </a:r>
            <a:r>
              <a:rPr lang="en-NZ" dirty="0" smtClean="0"/>
              <a:t> East Library.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89704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837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2373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2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5521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2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60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2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6921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2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3122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2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041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2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165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2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4184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2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667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0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484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3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2863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3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831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3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655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3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23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453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2993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5775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966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503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2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034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0592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2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8652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953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9939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0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787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3636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4943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9380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</Words>
  <Application>Microsoft Office PowerPoint</Application>
  <PresentationFormat>Widescreen</PresentationFormat>
  <Paragraphs>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Celebrating Matariki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Celebrating Matariki</dc:title>
  <dc:creator>Pauline Watkin</dc:creator>
  <cp:lastModifiedBy>Pauline Watkin</cp:lastModifiedBy>
  <cp:revision>1</cp:revision>
  <dcterms:created xsi:type="dcterms:W3CDTF">2016-06-24T00:11:53Z</dcterms:created>
  <dcterms:modified xsi:type="dcterms:W3CDTF">2016-06-24T00:14:10Z</dcterms:modified>
</cp:coreProperties>
</file>