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07200" cy="9939338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849C7-0CFD-4878-9B2E-192630B93E56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5A6E9-8B9C-4EBA-A832-778CADB16099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558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5A6E9-8B9C-4EBA-A832-778CADB16099}" type="slidenum">
              <a:rPr lang="en-NZ" smtClean="0"/>
              <a:t>6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5646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5801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7343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365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35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1059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5882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6657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434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0457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0388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5243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49881-C6A0-45AE-B69C-922819E3FC23}" type="datetimeFigureOut">
              <a:rPr lang="en-NZ" smtClean="0"/>
              <a:t>9/05/2016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B3D59-395F-4780-83C1-33E6E1726B07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943913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Keep Trying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by Kauri 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05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3825" y="1236403"/>
            <a:ext cx="5714999" cy="428624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019499" y="914400"/>
            <a:ext cx="395330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sit on the mat,” </a:t>
            </a:r>
            <a:r>
              <a:rPr lang="en-NZ" sz="4400" dirty="0"/>
              <a:t>said </a:t>
            </a:r>
            <a:r>
              <a:rPr lang="en-NZ" sz="4400" dirty="0" smtClean="0"/>
              <a:t>Mitchell.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39910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09083" y="1153772"/>
            <a:ext cx="5992318" cy="44942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915463" y="569625"/>
            <a:ext cx="401236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use the computer,” </a:t>
            </a:r>
            <a:r>
              <a:rPr lang="en-NZ" sz="4400" dirty="0"/>
              <a:t>said </a:t>
            </a:r>
            <a:r>
              <a:rPr lang="en-NZ" sz="4400" dirty="0" smtClean="0"/>
              <a:t>Loki.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102372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38372" y="1129414"/>
            <a:ext cx="5917367" cy="44380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155305" y="659566"/>
            <a:ext cx="39074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put my hand up,” </a:t>
            </a:r>
            <a:r>
              <a:rPr lang="en-NZ" sz="4400" dirty="0"/>
              <a:t>said </a:t>
            </a:r>
            <a:r>
              <a:rPr lang="en-NZ" sz="4400" dirty="0" smtClean="0"/>
              <a:t>Marieata.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7123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567" y="1099435"/>
            <a:ext cx="6037287" cy="452796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975423" y="644576"/>
            <a:ext cx="437213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do adding up numbers,” </a:t>
            </a:r>
            <a:r>
              <a:rPr lang="en-NZ" sz="4400" dirty="0"/>
              <a:t>said </a:t>
            </a:r>
            <a:r>
              <a:rPr lang="en-NZ" sz="4400" dirty="0" smtClean="0"/>
              <a:t>Isabelle.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41479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791" y="1103181"/>
            <a:ext cx="6067269" cy="45504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020393" y="719527"/>
            <a:ext cx="401236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climb up the wall,” </a:t>
            </a:r>
            <a:r>
              <a:rPr lang="en-NZ" sz="4400" dirty="0"/>
              <a:t>said </a:t>
            </a:r>
            <a:r>
              <a:rPr lang="en-NZ" sz="4400" dirty="0" smtClean="0"/>
              <a:t>Reid.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1676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6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2217" y="1170636"/>
            <a:ext cx="6007309" cy="45054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735580" y="959370"/>
            <a:ext cx="417725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skip,” </a:t>
            </a:r>
            <a:r>
              <a:rPr lang="en-NZ" sz="4400" dirty="0"/>
              <a:t>said </a:t>
            </a:r>
            <a:r>
              <a:rPr lang="en-NZ" sz="4400" dirty="0" smtClean="0"/>
              <a:t>Ayla.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38833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6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9614" y="1182817"/>
            <a:ext cx="5894882" cy="442116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200275" y="794479"/>
            <a:ext cx="414727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jump,” </a:t>
            </a:r>
            <a:r>
              <a:rPr lang="en-NZ" sz="4400" dirty="0"/>
              <a:t>said L</a:t>
            </a:r>
            <a:r>
              <a:rPr lang="en-NZ" sz="4400" dirty="0" smtClean="0"/>
              <a:t>ogan.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29470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6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6636" y="1086318"/>
            <a:ext cx="6052277" cy="45392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676556" y="809468"/>
            <a:ext cx="444614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catch,” </a:t>
            </a:r>
            <a:r>
              <a:rPr lang="en-NZ" sz="4400" dirty="0"/>
              <a:t>said </a:t>
            </a:r>
            <a:r>
              <a:rPr lang="en-NZ" sz="4400" dirty="0" smtClean="0"/>
              <a:t>Cade.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13625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6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6361" y="1184016"/>
            <a:ext cx="6024379" cy="45182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170295" y="689547"/>
            <a:ext cx="39673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play hopscotch,” </a:t>
            </a:r>
            <a:r>
              <a:rPr lang="en-NZ" sz="4400" dirty="0"/>
              <a:t>said </a:t>
            </a:r>
            <a:r>
              <a:rPr lang="en-NZ" sz="4400" dirty="0" smtClean="0"/>
              <a:t>Charlie.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342343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4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754" y="1135986"/>
            <a:ext cx="5833660" cy="43752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509982" y="644857"/>
            <a:ext cx="45856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 smtClean="0"/>
              <a:t>“I can’t tidy up,” said Roman.</a:t>
            </a:r>
          </a:p>
          <a:p>
            <a:r>
              <a:rPr lang="en-NZ" sz="4400" dirty="0" smtClean="0"/>
              <a:t>But Miss Jolliffe said, “Keep trying. You can do it.”</a:t>
            </a:r>
          </a:p>
          <a:p>
            <a:r>
              <a:rPr lang="en-NZ" sz="4400" dirty="0" smtClean="0"/>
              <a:t>And he could.</a:t>
            </a: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2860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4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5990" y="1145010"/>
            <a:ext cx="6078275" cy="455870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459940" y="1132764"/>
            <a:ext cx="49632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draw a picture,” </a:t>
            </a:r>
            <a:r>
              <a:rPr lang="en-NZ" sz="4400" dirty="0"/>
              <a:t>said </a:t>
            </a:r>
            <a:r>
              <a:rPr lang="en-NZ" sz="4400" dirty="0" smtClean="0"/>
              <a:t>Zara.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</a:p>
        </p:txBody>
      </p:sp>
    </p:spTree>
    <p:extLst>
      <p:ext uri="{BB962C8B-B14F-4D97-AF65-F5344CB8AC3E}">
        <p14:creationId xmlns:p14="http://schemas.microsoft.com/office/powerpoint/2010/main" val="27534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4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7439" y="1151956"/>
            <a:ext cx="6049370" cy="45370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582770" y="1004424"/>
            <a:ext cx="452650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read a book,” </a:t>
            </a:r>
            <a:r>
              <a:rPr lang="en-NZ" sz="4400" dirty="0"/>
              <a:t>said </a:t>
            </a:r>
            <a:r>
              <a:rPr lang="en-NZ" sz="4400" dirty="0" smtClean="0"/>
              <a:t>Charlotte.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</a:p>
        </p:txBody>
      </p:sp>
    </p:spTree>
    <p:extLst>
      <p:ext uri="{BB962C8B-B14F-4D97-AF65-F5344CB8AC3E}">
        <p14:creationId xmlns:p14="http://schemas.microsoft.com/office/powerpoint/2010/main" val="245061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7098" y="1085423"/>
            <a:ext cx="5953836" cy="44653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719247" y="805217"/>
            <a:ext cx="406248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write a story,” </a:t>
            </a:r>
            <a:r>
              <a:rPr lang="en-NZ" sz="4400" dirty="0"/>
              <a:t>said </a:t>
            </a:r>
            <a:r>
              <a:rPr lang="en-NZ" sz="4400" dirty="0" smtClean="0"/>
              <a:t>Makeen.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</a:p>
        </p:txBody>
      </p:sp>
    </p:spTree>
    <p:extLst>
      <p:ext uri="{BB962C8B-B14F-4D97-AF65-F5344CB8AC3E}">
        <p14:creationId xmlns:p14="http://schemas.microsoft.com/office/powerpoint/2010/main" val="62374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1"/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0" y="1218063"/>
            <a:ext cx="6005015" cy="45037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060442" y="736979"/>
            <a:ext cx="3980597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write letters,” </a:t>
            </a:r>
            <a:r>
              <a:rPr lang="en-NZ" sz="4400" dirty="0"/>
              <a:t>said </a:t>
            </a:r>
            <a:r>
              <a:rPr lang="en-NZ" sz="4400" dirty="0" smtClean="0"/>
              <a:t>Dove.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</a:p>
        </p:txBody>
      </p:sp>
    </p:spTree>
    <p:extLst>
      <p:ext uri="{BB962C8B-B14F-4D97-AF65-F5344CB8AC3E}">
        <p14:creationId xmlns:p14="http://schemas.microsoft.com/office/powerpoint/2010/main" val="27117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5683" y="1010360"/>
            <a:ext cx="6335974" cy="47519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719248" y="805218"/>
            <a:ext cx="440367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colour my picture,” </a:t>
            </a:r>
            <a:r>
              <a:rPr lang="en-NZ" sz="4400" dirty="0"/>
              <a:t>said </a:t>
            </a:r>
            <a:r>
              <a:rPr lang="en-NZ" sz="4400" dirty="0" smtClean="0"/>
              <a:t>Kaylee.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</a:t>
            </a:r>
            <a:r>
              <a:rPr lang="en-NZ" sz="4400" dirty="0" smtClean="0"/>
              <a:t>she </a:t>
            </a:r>
            <a:r>
              <a:rPr lang="en-NZ" sz="4400" dirty="0"/>
              <a:t>could.</a:t>
            </a:r>
          </a:p>
        </p:txBody>
      </p:sp>
    </p:spTree>
    <p:extLst>
      <p:ext uri="{BB962C8B-B14F-4D97-AF65-F5344CB8AC3E}">
        <p14:creationId xmlns:p14="http://schemas.microsoft.com/office/powerpoint/2010/main" val="340266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971" y="1155320"/>
            <a:ext cx="5924646" cy="44434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074089" y="736979"/>
            <a:ext cx="389871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write on a whiteboard,” </a:t>
            </a:r>
            <a:r>
              <a:rPr lang="en-NZ" sz="4400" dirty="0"/>
              <a:t>said </a:t>
            </a:r>
            <a:r>
              <a:rPr lang="en-NZ" sz="4400" dirty="0" smtClean="0"/>
              <a:t>Jamie.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</a:p>
        </p:txBody>
      </p:sp>
    </p:spTree>
    <p:extLst>
      <p:ext uri="{BB962C8B-B14F-4D97-AF65-F5344CB8AC3E}">
        <p14:creationId xmlns:p14="http://schemas.microsoft.com/office/powerpoint/2010/main" val="133904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95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8562" y="1358378"/>
            <a:ext cx="5626289" cy="421971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796585" y="805217"/>
            <a:ext cx="414891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400" dirty="0"/>
              <a:t>“I can’t </a:t>
            </a:r>
            <a:r>
              <a:rPr lang="en-NZ" sz="4400" dirty="0" smtClean="0"/>
              <a:t>count,” </a:t>
            </a:r>
            <a:r>
              <a:rPr lang="en-NZ" sz="4400" dirty="0"/>
              <a:t>said </a:t>
            </a:r>
            <a:r>
              <a:rPr lang="en-NZ" sz="4400" dirty="0" err="1" smtClean="0"/>
              <a:t>Macsen</a:t>
            </a:r>
            <a:r>
              <a:rPr lang="en-NZ" sz="4400" dirty="0" smtClean="0"/>
              <a:t>.</a:t>
            </a:r>
            <a:endParaRPr lang="en-NZ" sz="4400" dirty="0"/>
          </a:p>
          <a:p>
            <a:r>
              <a:rPr lang="en-NZ" sz="4400" dirty="0"/>
              <a:t>But Miss Jolliffe said, “Keep trying. You can do it.”</a:t>
            </a:r>
          </a:p>
          <a:p>
            <a:r>
              <a:rPr lang="en-NZ" sz="4400" dirty="0"/>
              <a:t>And he could.</a:t>
            </a:r>
          </a:p>
        </p:txBody>
      </p:sp>
    </p:spTree>
    <p:extLst>
      <p:ext uri="{BB962C8B-B14F-4D97-AF65-F5344CB8AC3E}">
        <p14:creationId xmlns:p14="http://schemas.microsoft.com/office/powerpoint/2010/main" val="23103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2839</TotalTime>
  <Words>476</Words>
  <Application>Microsoft Office PowerPoint</Application>
  <PresentationFormat>Widescreen</PresentationFormat>
  <Paragraphs>55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Keep Trying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Sarah Jolliffe</dc:creator>
  <cp:lastModifiedBy>Sarah Jolliffe</cp:lastModifiedBy>
  <cp:revision>10</cp:revision>
  <cp:lastPrinted>2016-05-08T21:58:24Z</cp:lastPrinted>
  <dcterms:created xsi:type="dcterms:W3CDTF">2016-05-06T03:55:52Z</dcterms:created>
  <dcterms:modified xsi:type="dcterms:W3CDTF">2016-05-10T20:07:15Z</dcterms:modified>
</cp:coreProperties>
</file>