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863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976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608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855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953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395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752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883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140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005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339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C386-F89A-4385-8E04-C51E77A4D924}" type="datetimeFigureOut">
              <a:rPr lang="en-NZ" smtClean="0"/>
              <a:t>12/04/2016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DE82-647E-4F6D-943F-DB373F21C5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1023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RAINBOW FISH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1209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3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521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2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001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2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327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3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854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3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1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3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492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3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2315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3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3400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3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364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RAINBOW FISH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FISH</dc:title>
  <dc:creator>Sarah Jolliffe</dc:creator>
  <cp:lastModifiedBy>Sarah Jolliffe</cp:lastModifiedBy>
  <cp:revision>2</cp:revision>
  <dcterms:created xsi:type="dcterms:W3CDTF">2016-04-11T22:57:11Z</dcterms:created>
  <dcterms:modified xsi:type="dcterms:W3CDTF">2016-04-11T22:58:20Z</dcterms:modified>
</cp:coreProperties>
</file>