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20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41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230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267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967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16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213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224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928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427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625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9567C-686A-44DB-9CDC-654F267E635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BFB4-0AD0-40B5-B622-DC430D6E050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15373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“Smile!” said Miss Jolliffe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4000" dirty="0" smtClean="0"/>
              <a:t>by Kauri 1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8846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02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79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2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6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2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9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2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358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917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5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09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4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83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65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“Smile!” said Miss Jolliffe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“Smile!” said Miss Jolliffe</dc:title>
  <dc:creator>Sarah Jolliffe</dc:creator>
  <cp:lastModifiedBy>Sarah Jolliffe</cp:lastModifiedBy>
  <cp:revision>1</cp:revision>
  <dcterms:created xsi:type="dcterms:W3CDTF">2016-02-29T19:47:20Z</dcterms:created>
  <dcterms:modified xsi:type="dcterms:W3CDTF">2016-02-29T19:48:32Z</dcterms:modified>
</cp:coreProperties>
</file>