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07200" cy="9939338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66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05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62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32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270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023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68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496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73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93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97BAC-92B0-4EA4-898B-9D713DD73CE8}" type="datetimeFigureOut">
              <a:rPr lang="en-NZ" smtClean="0"/>
              <a:t>17/02/2016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7D45B-AA4D-446B-A721-F0A1FFA5E71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6679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sz="8000" dirty="0" smtClean="0"/>
              <a:t>I CAN WRITE</a:t>
            </a:r>
            <a:endParaRPr lang="en-NZ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5400" dirty="0" smtClean="0"/>
              <a:t>by Kauri 2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4143699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8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5306518"/>
            <a:ext cx="9593704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the computer.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5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7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4886793"/>
            <a:ext cx="9593704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the whiteboard with a marker.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4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7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92046" y="374754"/>
            <a:ext cx="2383436" cy="507831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paper with a </a:t>
            </a:r>
            <a:r>
              <a:rPr lang="en-NZ" sz="5400" dirty="0" err="1" smtClean="0">
                <a:solidFill>
                  <a:schemeClr val="bg1"/>
                </a:solidFill>
              </a:rPr>
              <a:t>pencil.</a:t>
            </a:r>
            <a:r>
              <a:rPr lang="en-NZ" sz="5400" dirty="0" err="1" smtClean="0"/>
              <a:t>e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317324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7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02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4886793"/>
            <a:ext cx="9593704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in the air with my finger.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7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7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4886793"/>
            <a:ext cx="9593704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the window with my finger.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62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7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4886793"/>
            <a:ext cx="9593704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the window with a marker.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50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8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32281" y="239843"/>
            <a:ext cx="2785673" cy="59093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the </a:t>
            </a:r>
            <a:r>
              <a:rPr lang="en-NZ" sz="5400" dirty="0" err="1" smtClean="0">
                <a:solidFill>
                  <a:schemeClr val="bg1"/>
                </a:solidFill>
              </a:rPr>
              <a:t>magneticboard</a:t>
            </a:r>
            <a:r>
              <a:rPr lang="en-NZ" sz="5400" dirty="0" smtClean="0">
                <a:solidFill>
                  <a:schemeClr val="bg1"/>
                </a:solidFill>
              </a:rPr>
              <a:t> with magnets.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1479218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8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4886793"/>
            <a:ext cx="9593704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in the tray with playdough.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9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78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9608" y="4886793"/>
            <a:ext cx="9593704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solidFill>
                  <a:schemeClr val="bg1"/>
                </a:solidFill>
              </a:rPr>
              <a:t>I can write on the path with water.</a:t>
            </a:r>
            <a:endParaRPr lang="en-N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9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88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 CAN WRITE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WRITE</dc:title>
  <dc:creator>Sarah Jolliffe</dc:creator>
  <cp:lastModifiedBy>Sarah Jolliffe</cp:lastModifiedBy>
  <cp:revision>2</cp:revision>
  <cp:lastPrinted>2016-02-17T01:21:52Z</cp:lastPrinted>
  <dcterms:created xsi:type="dcterms:W3CDTF">2016-02-17T01:19:07Z</dcterms:created>
  <dcterms:modified xsi:type="dcterms:W3CDTF">2016-02-17T19:18:57Z</dcterms:modified>
</cp:coreProperties>
</file>