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8" r:id="rId21"/>
    <p:sldId id="279" r:id="rId22"/>
    <p:sldId id="280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134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122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52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71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98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204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0943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908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960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680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491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691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479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588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260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668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4A14C-869F-4B80-B1CB-4C14D8695396}" type="datetimeFigureOut">
              <a:rPr lang="en-NZ" smtClean="0"/>
              <a:t>3/11/2015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A7D4F9-157F-4A76-8861-A5FF12E2D0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158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Inside, outside, upside down.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11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7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91319" y="1446663"/>
            <a:ext cx="237471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Up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36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7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13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19367" y="1542197"/>
            <a:ext cx="1937982" cy="10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Down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68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7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77469" y="1269242"/>
            <a:ext cx="3138985" cy="1201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Upside down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79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7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8490" y="1214651"/>
            <a:ext cx="2183641" cy="156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In.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0805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23081" y="627797"/>
            <a:ext cx="2579426" cy="170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Inside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14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7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49421" y="4449170"/>
            <a:ext cx="2947916" cy="1883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Outside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62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7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59558" y="968990"/>
            <a:ext cx="2224585" cy="723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Up.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8435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8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85800" y="502407"/>
            <a:ext cx="2876266" cy="1708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Upside down.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6893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8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2137" y="1214651"/>
            <a:ext cx="17878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Out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739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8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3899" y="600501"/>
            <a:ext cx="2169994" cy="1473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In.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992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6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73206" y="3426441"/>
            <a:ext cx="1770797" cy="150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3000" dirty="0"/>
              <a:t>On.</a:t>
            </a:r>
          </a:p>
        </p:txBody>
      </p:sp>
    </p:spTree>
    <p:extLst>
      <p:ext uri="{BB962C8B-B14F-4D97-AF65-F5344CB8AC3E}">
        <p14:creationId xmlns:p14="http://schemas.microsoft.com/office/powerpoint/2010/main" val="15840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8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50173" y="1555845"/>
            <a:ext cx="2238233" cy="1160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Off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55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8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827594" y="857250"/>
            <a:ext cx="16923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On.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661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8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673754" y="597942"/>
            <a:ext cx="22518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Over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210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2012" y="1869743"/>
            <a:ext cx="2074460" cy="174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Against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2249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6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605515" y="1337481"/>
            <a:ext cx="1924335" cy="1501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Inside.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3353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6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636525" y="1337481"/>
            <a:ext cx="2047165" cy="126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Behind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26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6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86854" y="1583140"/>
            <a:ext cx="21699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Over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977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6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37230" y="1310185"/>
            <a:ext cx="1910686" cy="1050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Across.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7168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7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3081" y="5500048"/>
            <a:ext cx="38623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Upside down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800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67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554639" y="1624084"/>
            <a:ext cx="2265528" cy="1105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In.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1480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55</Words>
  <Application>Microsoft Office PowerPoint</Application>
  <PresentationFormat>On-screen Show (4:3)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Inside, outside, upside down.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Inside, outside, upside down.</dc:title>
  <dc:creator>Pauline Watkin</dc:creator>
  <cp:lastModifiedBy>Pauline Watkin</cp:lastModifiedBy>
  <cp:revision>7</cp:revision>
  <dcterms:created xsi:type="dcterms:W3CDTF">2015-10-29T22:42:00Z</dcterms:created>
  <dcterms:modified xsi:type="dcterms:W3CDTF">2015-11-03T01:47:00Z</dcterms:modified>
</cp:coreProperties>
</file>