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23984-F103-49C7-A00E-42D6CEBBCAE6}" type="datetimeFigureOut">
              <a:rPr lang="en-NZ" smtClean="0"/>
              <a:t>3/09/2015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79D1-7683-487E-87B8-3479078918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267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79D1-7683-487E-87B8-347907891833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5052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4C6E-1E18-4003-BB5D-8A8E48491350}" type="datetimeFigureOut">
              <a:rPr lang="en-NZ" smtClean="0"/>
              <a:t>3/09/2015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EEC8-6A90-48DD-9A46-827F54DA39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155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4C6E-1E18-4003-BB5D-8A8E48491350}" type="datetimeFigureOut">
              <a:rPr lang="en-NZ" smtClean="0"/>
              <a:t>3/09/2015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EEC8-6A90-48DD-9A46-827F54DA39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1554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4C6E-1E18-4003-BB5D-8A8E48491350}" type="datetimeFigureOut">
              <a:rPr lang="en-NZ" smtClean="0"/>
              <a:t>3/09/2015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EEC8-6A90-48DD-9A46-827F54DA39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925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4C6E-1E18-4003-BB5D-8A8E48491350}" type="datetimeFigureOut">
              <a:rPr lang="en-NZ" smtClean="0"/>
              <a:t>3/09/2015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EEC8-6A90-48DD-9A46-827F54DA39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475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4C6E-1E18-4003-BB5D-8A8E48491350}" type="datetimeFigureOut">
              <a:rPr lang="en-NZ" smtClean="0"/>
              <a:t>3/09/2015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EEC8-6A90-48DD-9A46-827F54DA39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683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4C6E-1E18-4003-BB5D-8A8E48491350}" type="datetimeFigureOut">
              <a:rPr lang="en-NZ" smtClean="0"/>
              <a:t>3/09/2015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EEC8-6A90-48DD-9A46-827F54DA39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179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4C6E-1E18-4003-BB5D-8A8E48491350}" type="datetimeFigureOut">
              <a:rPr lang="en-NZ" smtClean="0"/>
              <a:t>3/09/2015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EEC8-6A90-48DD-9A46-827F54DA39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6623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4C6E-1E18-4003-BB5D-8A8E48491350}" type="datetimeFigureOut">
              <a:rPr lang="en-NZ" smtClean="0"/>
              <a:t>3/09/2015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EEC8-6A90-48DD-9A46-827F54DA39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3592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4C6E-1E18-4003-BB5D-8A8E48491350}" type="datetimeFigureOut">
              <a:rPr lang="en-NZ" smtClean="0"/>
              <a:t>3/09/2015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EEC8-6A90-48DD-9A46-827F54DA39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412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4C6E-1E18-4003-BB5D-8A8E48491350}" type="datetimeFigureOut">
              <a:rPr lang="en-NZ" smtClean="0"/>
              <a:t>3/09/2015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EEC8-6A90-48DD-9A46-827F54DA39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7853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4C6E-1E18-4003-BB5D-8A8E48491350}" type="datetimeFigureOut">
              <a:rPr lang="en-NZ" smtClean="0"/>
              <a:t>3/09/2015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EEC8-6A90-48DD-9A46-827F54DA39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089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34C6E-1E18-4003-BB5D-8A8E48491350}" type="datetimeFigureOut">
              <a:rPr lang="en-NZ" smtClean="0"/>
              <a:t>3/09/2015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0EEC8-6A90-48DD-9A46-827F54DA39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728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Paper Making.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With Kauri 1.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90429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We got shredded paper from Miss Henry and the doctors’.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25404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We made a lot of paper pulp by blending shredded paper and water.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95227"/>
            <a:ext cx="4673027" cy="350477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96952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6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We used our new frame to make bigger pieces of paper.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48537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We</a:t>
            </a:r>
            <a:r>
              <a:rPr lang="en-NZ" dirty="0" smtClean="0"/>
              <a:t> filled </a:t>
            </a:r>
            <a:r>
              <a:rPr lang="en-NZ" dirty="0" smtClean="0"/>
              <a:t>the deckle and frame with paper pulp.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5072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We turned </a:t>
            </a:r>
            <a:r>
              <a:rPr lang="en-NZ" dirty="0" smtClean="0"/>
              <a:t>the flat wet paper out onto a piece of felt.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00592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We made </a:t>
            </a:r>
            <a:r>
              <a:rPr lang="en-NZ" dirty="0" smtClean="0"/>
              <a:t>sure the felt is wet first.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5681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en-NZ" dirty="0" smtClean="0"/>
              <a:t>When we had a stack of wet paper sheets we squashed them to get out some of the water.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20888"/>
            <a:ext cx="5177548" cy="4099185"/>
          </a:xfrm>
        </p:spPr>
      </p:pic>
    </p:spTree>
    <p:extLst>
      <p:ext uri="{BB962C8B-B14F-4D97-AF65-F5344CB8AC3E}">
        <p14:creationId xmlns:p14="http://schemas.microsoft.com/office/powerpoint/2010/main" val="2679725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We laid the paper out to dry but it took a very long time.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72764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We saw paper being dried on windows on </a:t>
            </a:r>
            <a:r>
              <a:rPr lang="en-NZ" dirty="0" err="1" smtClean="0"/>
              <a:t>youtube</a:t>
            </a:r>
            <a:r>
              <a:rPr lang="en-NZ" dirty="0" smtClean="0"/>
              <a:t> so we tried it.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72281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The paper dries much more quickly.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31455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Getting the idea.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We found pine trees when we explored Goodall Reserve.</a:t>
            </a:r>
          </a:p>
          <a:p>
            <a:r>
              <a:rPr lang="en-NZ" dirty="0" smtClean="0"/>
              <a:t>We discovered that pine trees are used to make paper.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428999"/>
            <a:ext cx="2376264" cy="2916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80" y="3789040"/>
            <a:ext cx="3772144" cy="282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05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We have experimented with adding coloured dye to the paper pulp.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00580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We have made a lot of paper.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36786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It’s fun you should try it!!!!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1824202" cy="1628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84784"/>
            <a:ext cx="2171733" cy="16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56992"/>
            <a:ext cx="2376264" cy="1782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37883"/>
            <a:ext cx="2171732" cy="17821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84664"/>
            <a:ext cx="2160240" cy="16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8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We wanted to know:</a:t>
            </a:r>
            <a:br>
              <a:rPr lang="en-NZ" dirty="0" smtClean="0"/>
            </a:br>
            <a:r>
              <a:rPr lang="en-NZ" dirty="0" smtClean="0"/>
              <a:t>Could we make paper?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We sent away for a paper making kit from a place in Whangarei called the Paper Mill.</a:t>
            </a:r>
          </a:p>
          <a:p>
            <a:endParaRPr lang="en-NZ" dirty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  <a:p>
            <a:r>
              <a:rPr lang="en-NZ" dirty="0" smtClean="0"/>
              <a:t>We watched videos of kids making paper on you tube.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80928"/>
            <a:ext cx="3048339" cy="228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44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We found books on </a:t>
            </a:r>
            <a:r>
              <a:rPr lang="en-NZ" smtClean="0"/>
              <a:t>paper making.</a:t>
            </a:r>
            <a:endParaRPr lang="en-N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13873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Our kit arrived and was full of equipment and instructions.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Everything was very small.</a:t>
            </a:r>
          </a:p>
          <a:p>
            <a:r>
              <a:rPr lang="en-NZ" dirty="0" smtClean="0"/>
              <a:t>Good for small hands.</a:t>
            </a:r>
          </a:p>
          <a:p>
            <a:r>
              <a:rPr lang="en-NZ" dirty="0" smtClean="0"/>
              <a:t>Good for small pieces of paper.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4211960" cy="3158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03" y="3429000"/>
            <a:ext cx="3864429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7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We had a go at making paper.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We used the equipment from our kit and a container from our class.</a:t>
            </a:r>
          </a:p>
          <a:p>
            <a:r>
              <a:rPr lang="en-NZ" dirty="0" smtClean="0"/>
              <a:t>It was messy and very wet.  (Our bucket had a hole in it.)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429000"/>
            <a:ext cx="3960440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3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We wanted to make bigger paper.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82215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Mrs Watkin got some picture frames and wire mesh to make a bigger deckle and mould.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27524"/>
            <a:ext cx="5479716" cy="4109788"/>
          </a:xfrm>
        </p:spPr>
      </p:pic>
    </p:spTree>
    <p:extLst>
      <p:ext uri="{BB962C8B-B14F-4D97-AF65-F5344CB8AC3E}">
        <p14:creationId xmlns:p14="http://schemas.microsoft.com/office/powerpoint/2010/main" val="203732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Amelia’s Mum lent us a blender.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6871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323</Words>
  <Application>Microsoft Office PowerPoint</Application>
  <PresentationFormat>On-screen Show (4:3)</PresentationFormat>
  <Paragraphs>37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Paper Making.</vt:lpstr>
      <vt:lpstr>Getting the idea.</vt:lpstr>
      <vt:lpstr>We wanted to know: Could we make paper?</vt:lpstr>
      <vt:lpstr>We found books on paper making.</vt:lpstr>
      <vt:lpstr>Our kit arrived and was full of equipment and instructions.</vt:lpstr>
      <vt:lpstr>We had a go at making paper.</vt:lpstr>
      <vt:lpstr>We wanted to make bigger paper.</vt:lpstr>
      <vt:lpstr>Mrs Watkin got some picture frames and wire mesh to make a bigger deckle and mould.</vt:lpstr>
      <vt:lpstr>Amelia’s Mum lent us a blender.</vt:lpstr>
      <vt:lpstr>We got shredded paper from Miss Henry and the doctors’.</vt:lpstr>
      <vt:lpstr>We made a lot of paper pulp by blending shredded paper and water.</vt:lpstr>
      <vt:lpstr>We used our new frame to make bigger pieces of paper.</vt:lpstr>
      <vt:lpstr>We filled the deckle and frame with paper pulp.</vt:lpstr>
      <vt:lpstr>We turned the flat wet paper out onto a piece of felt.</vt:lpstr>
      <vt:lpstr>We made sure the felt is wet first.</vt:lpstr>
      <vt:lpstr>When we had a stack of wet paper sheets we squashed them to get out some of the water.</vt:lpstr>
      <vt:lpstr>We laid the paper out to dry but it took a very long time.</vt:lpstr>
      <vt:lpstr>We saw paper being dried on windows on youtube so we tried it.</vt:lpstr>
      <vt:lpstr>The paper dries much more quickly.</vt:lpstr>
      <vt:lpstr>We have experimented with adding coloured dye to the paper pulp.</vt:lpstr>
      <vt:lpstr>We have made a lot of paper.</vt:lpstr>
      <vt:lpstr>It’s fun you should try it!!!!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Making.</dc:title>
  <dc:creator>Pauline Watkin</dc:creator>
  <cp:lastModifiedBy>Pauline Watkin</cp:lastModifiedBy>
  <cp:revision>13</cp:revision>
  <dcterms:created xsi:type="dcterms:W3CDTF">2015-08-20T00:24:38Z</dcterms:created>
  <dcterms:modified xsi:type="dcterms:W3CDTF">2015-09-02T20:34:41Z</dcterms:modified>
</cp:coreProperties>
</file>