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080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396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35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332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702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21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721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112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019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595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7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C919-2132-49AD-B5D9-B4E03A72B314}" type="datetimeFigureOut">
              <a:rPr lang="en-NZ" smtClean="0"/>
              <a:t>3/09/2015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8256-D741-4462-8E6D-77847D5F4E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3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Hetty Hackett’s Farm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mtClean="0"/>
              <a:t>by 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669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71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95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43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32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68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81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777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1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14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69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57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7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48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21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74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30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85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00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90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46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Hetty Hackett’s Farm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Hetty Hackett’s Farm</dc:title>
  <dc:creator>Sarah Jolliffe</dc:creator>
  <cp:lastModifiedBy>Sarah Jolliffe</cp:lastModifiedBy>
  <cp:revision>1</cp:revision>
  <dcterms:created xsi:type="dcterms:W3CDTF">2015-09-02T21:00:33Z</dcterms:created>
  <dcterms:modified xsi:type="dcterms:W3CDTF">2015-09-02T21:02:51Z</dcterms:modified>
</cp:coreProperties>
</file>