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406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841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98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87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76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490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91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71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986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2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594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4392-807C-465A-9DF7-985EFE0394BD}" type="datetimeFigureOut">
              <a:rPr lang="en-NZ" smtClean="0"/>
              <a:t>31/08/2015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E2D8-6503-4769-A1C0-CAD0B1B5B27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38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Mellow Yellow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12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30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26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1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91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89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3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83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45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46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26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752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44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4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2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6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59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3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2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0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53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61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Mellow 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Mellow Yellow</dc:title>
  <dc:creator>Sarah Jolliffe</dc:creator>
  <cp:lastModifiedBy>Sarah Jolliffe</cp:lastModifiedBy>
  <cp:revision>2</cp:revision>
  <dcterms:created xsi:type="dcterms:W3CDTF">2015-08-30T20:16:48Z</dcterms:created>
  <dcterms:modified xsi:type="dcterms:W3CDTF">2015-08-30T20:18:51Z</dcterms:modified>
</cp:coreProperties>
</file>