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089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24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654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898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29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348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027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828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058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592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887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FE84-BB63-4824-BBC8-B307E41BD947}" type="datetimeFigureOut">
              <a:rPr lang="en-NZ" smtClean="0"/>
              <a:t>17/08/2015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F2DC3-D9A6-4F26-AD0D-1E5924D2D7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201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Lazy Duck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4132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44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984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437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781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407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998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9838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341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011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00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42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24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99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84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664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13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962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Lazy Duck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Lazy Duck</dc:title>
  <dc:creator>Sarah Jolliffe</dc:creator>
  <cp:lastModifiedBy>Sarah Jolliffe</cp:lastModifiedBy>
  <cp:revision>1</cp:revision>
  <dcterms:created xsi:type="dcterms:W3CDTF">2015-08-17T03:32:34Z</dcterms:created>
  <dcterms:modified xsi:type="dcterms:W3CDTF">2015-08-17T03:33:31Z</dcterms:modified>
</cp:coreProperties>
</file>