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FE84-BB63-4824-BBC8-B307E41BD947}" type="datetimeFigureOut">
              <a:rPr lang="en-NZ" smtClean="0"/>
              <a:t>17/08/2015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2DC3-D9A6-4F26-AD0D-1E5924D2D7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0898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FE84-BB63-4824-BBC8-B307E41BD947}" type="datetimeFigureOut">
              <a:rPr lang="en-NZ" smtClean="0"/>
              <a:t>17/08/2015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2DC3-D9A6-4F26-AD0D-1E5924D2D7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1924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FE84-BB63-4824-BBC8-B307E41BD947}" type="datetimeFigureOut">
              <a:rPr lang="en-NZ" smtClean="0"/>
              <a:t>17/08/2015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2DC3-D9A6-4F26-AD0D-1E5924D2D7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96544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FE84-BB63-4824-BBC8-B307E41BD947}" type="datetimeFigureOut">
              <a:rPr lang="en-NZ" smtClean="0"/>
              <a:t>17/08/2015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2DC3-D9A6-4F26-AD0D-1E5924D2D7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1898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FE84-BB63-4824-BBC8-B307E41BD947}" type="datetimeFigureOut">
              <a:rPr lang="en-NZ" smtClean="0"/>
              <a:t>17/08/2015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2DC3-D9A6-4F26-AD0D-1E5924D2D7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229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FE84-BB63-4824-BBC8-B307E41BD947}" type="datetimeFigureOut">
              <a:rPr lang="en-NZ" smtClean="0"/>
              <a:t>17/08/2015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2DC3-D9A6-4F26-AD0D-1E5924D2D7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4348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FE84-BB63-4824-BBC8-B307E41BD947}" type="datetimeFigureOut">
              <a:rPr lang="en-NZ" smtClean="0"/>
              <a:t>17/08/2015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2DC3-D9A6-4F26-AD0D-1E5924D2D7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30271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FE84-BB63-4824-BBC8-B307E41BD947}" type="datetimeFigureOut">
              <a:rPr lang="en-NZ" smtClean="0"/>
              <a:t>17/08/2015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2DC3-D9A6-4F26-AD0D-1E5924D2D7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98284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FE84-BB63-4824-BBC8-B307E41BD947}" type="datetimeFigureOut">
              <a:rPr lang="en-NZ" smtClean="0"/>
              <a:t>17/08/2015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2DC3-D9A6-4F26-AD0D-1E5924D2D7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90588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FE84-BB63-4824-BBC8-B307E41BD947}" type="datetimeFigureOut">
              <a:rPr lang="en-NZ" smtClean="0"/>
              <a:t>17/08/2015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2DC3-D9A6-4F26-AD0D-1E5924D2D7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5926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FE84-BB63-4824-BBC8-B307E41BD947}" type="datetimeFigureOut">
              <a:rPr lang="en-NZ" smtClean="0"/>
              <a:t>17/08/2015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F2DC3-D9A6-4F26-AD0D-1E5924D2D7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28876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DFE84-BB63-4824-BBC8-B307E41BD947}" type="datetimeFigureOut">
              <a:rPr lang="en-NZ" smtClean="0"/>
              <a:t>17/08/2015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F2DC3-D9A6-4F26-AD0D-1E5924D2D76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62019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Lazy Duck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smtClean="0"/>
              <a:t>by Kauri 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41326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7446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7984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2437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7817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8407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5998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9838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7341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011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9006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6420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7244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9996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1840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6645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9136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9622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On-screen Show (4:3)</PresentationFormat>
  <Paragraphs>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Lazy Duck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Lazy Duck</dc:title>
  <dc:creator>Sarah Jolliffe</dc:creator>
  <cp:lastModifiedBy>Sarah Jolliffe</cp:lastModifiedBy>
  <cp:revision>1</cp:revision>
  <dcterms:created xsi:type="dcterms:W3CDTF">2015-08-17T03:32:34Z</dcterms:created>
  <dcterms:modified xsi:type="dcterms:W3CDTF">2015-08-17T03:33:31Z</dcterms:modified>
</cp:coreProperties>
</file>