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4686-C7D1-490C-935B-7DFD76A4B6CA}" type="datetimeFigureOut">
              <a:rPr lang="en-NZ" smtClean="0"/>
              <a:t>17/08/2015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0AE1-66F8-4685-A013-FC6A9D79720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79888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4686-C7D1-490C-935B-7DFD76A4B6CA}" type="datetimeFigureOut">
              <a:rPr lang="en-NZ" smtClean="0"/>
              <a:t>17/08/2015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0AE1-66F8-4685-A013-FC6A9D79720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01069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4686-C7D1-490C-935B-7DFD76A4B6CA}" type="datetimeFigureOut">
              <a:rPr lang="en-NZ" smtClean="0"/>
              <a:t>17/08/2015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0AE1-66F8-4685-A013-FC6A9D79720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38120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4686-C7D1-490C-935B-7DFD76A4B6CA}" type="datetimeFigureOut">
              <a:rPr lang="en-NZ" smtClean="0"/>
              <a:t>17/08/2015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0AE1-66F8-4685-A013-FC6A9D79720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6858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4686-C7D1-490C-935B-7DFD76A4B6CA}" type="datetimeFigureOut">
              <a:rPr lang="en-NZ" smtClean="0"/>
              <a:t>17/08/2015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0AE1-66F8-4685-A013-FC6A9D79720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95441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4686-C7D1-490C-935B-7DFD76A4B6CA}" type="datetimeFigureOut">
              <a:rPr lang="en-NZ" smtClean="0"/>
              <a:t>17/08/2015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0AE1-66F8-4685-A013-FC6A9D79720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13235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4686-C7D1-490C-935B-7DFD76A4B6CA}" type="datetimeFigureOut">
              <a:rPr lang="en-NZ" smtClean="0"/>
              <a:t>17/08/2015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0AE1-66F8-4685-A013-FC6A9D79720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68433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4686-C7D1-490C-935B-7DFD76A4B6CA}" type="datetimeFigureOut">
              <a:rPr lang="en-NZ" smtClean="0"/>
              <a:t>17/08/2015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0AE1-66F8-4685-A013-FC6A9D79720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5935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4686-C7D1-490C-935B-7DFD76A4B6CA}" type="datetimeFigureOut">
              <a:rPr lang="en-NZ" smtClean="0"/>
              <a:t>17/08/2015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0AE1-66F8-4685-A013-FC6A9D79720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1791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4686-C7D1-490C-935B-7DFD76A4B6CA}" type="datetimeFigureOut">
              <a:rPr lang="en-NZ" smtClean="0"/>
              <a:t>17/08/2015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0AE1-66F8-4685-A013-FC6A9D79720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59767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4686-C7D1-490C-935B-7DFD76A4B6CA}" type="datetimeFigureOut">
              <a:rPr lang="en-NZ" smtClean="0"/>
              <a:t>17/08/2015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0AE1-66F8-4685-A013-FC6A9D79720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03597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A4686-C7D1-490C-935B-7DFD76A4B6CA}" type="datetimeFigureOut">
              <a:rPr lang="en-NZ" smtClean="0"/>
              <a:t>17/08/2015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40AE1-66F8-4685-A013-FC6A9D79720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25833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smtClean="0"/>
              <a:t>Greedy Cat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smtClean="0"/>
              <a:t>by Kauri 2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55335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7544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570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0314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4583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2010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8062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0787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9826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80024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7928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2437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4415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1980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255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4709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5696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0887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67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</Words>
  <Application>Microsoft Office PowerPoint</Application>
  <PresentationFormat>On-screen Show (4:3)</PresentationFormat>
  <Paragraphs>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Greedy Cat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Snells Beach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Greedy Cat</dc:title>
  <dc:creator>Sarah Jolliffe</dc:creator>
  <cp:lastModifiedBy>Sarah Jolliffe</cp:lastModifiedBy>
  <cp:revision>1</cp:revision>
  <dcterms:created xsi:type="dcterms:W3CDTF">2015-08-17T03:30:16Z</dcterms:created>
  <dcterms:modified xsi:type="dcterms:W3CDTF">2015-08-17T03:31:59Z</dcterms:modified>
</cp:coreProperties>
</file>