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</p:sldIdLst>
  <p:sldSz cx="9144000" cy="6858000" type="screen4x3"/>
  <p:notesSz cx="6807200" cy="99393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237E18-BEA6-4C16-8005-CAC943AE05DA}" type="datetimeFigureOut">
              <a:rPr lang="en-NZ" smtClean="0"/>
              <a:t>3/08/2015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0751D76-D509-49A7-BCDC-B04ACC862B53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Smarty Hats.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77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548680"/>
            <a:ext cx="213853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/>
              <a:t> I am a Smarty Hat.</a:t>
            </a:r>
          </a:p>
          <a:p>
            <a:pPr algn="ctr"/>
            <a:r>
              <a:rPr lang="en-NZ" sz="2800" dirty="0" smtClean="0"/>
              <a:t>Rum-tum-</a:t>
            </a:r>
            <a:r>
              <a:rPr lang="en-NZ" sz="2800" dirty="0" err="1" smtClean="0"/>
              <a:t>tuplo</a:t>
            </a:r>
            <a:r>
              <a:rPr lang="en-NZ" sz="2800" dirty="0" smtClean="0"/>
              <a:t>.</a:t>
            </a:r>
          </a:p>
          <a:p>
            <a:pPr algn="ctr"/>
            <a:r>
              <a:rPr lang="en-NZ" sz="2800" dirty="0" smtClean="0"/>
              <a:t>See me play</a:t>
            </a:r>
          </a:p>
          <a:p>
            <a:pPr algn="ctr"/>
            <a:r>
              <a:rPr lang="en-NZ" sz="2800" dirty="0" smtClean="0"/>
              <a:t>With some </a:t>
            </a:r>
            <a:r>
              <a:rPr lang="en-NZ" sz="2800" dirty="0" err="1" smtClean="0"/>
              <a:t>duplo</a:t>
            </a:r>
            <a:r>
              <a:rPr lang="en-NZ" sz="2800" dirty="0" smtClean="0"/>
              <a:t>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613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8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004048" y="476672"/>
            <a:ext cx="2714600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/>
              <a:t>I am a Smarty Hat.</a:t>
            </a:r>
          </a:p>
          <a:p>
            <a:pPr algn="ctr"/>
            <a:r>
              <a:rPr lang="en-NZ" sz="2800" dirty="0" smtClean="0"/>
              <a:t>Rum-tum-rock.</a:t>
            </a:r>
          </a:p>
          <a:p>
            <a:pPr algn="ctr"/>
            <a:r>
              <a:rPr lang="en-NZ" sz="2800" dirty="0" smtClean="0"/>
              <a:t>See me play with some blocks.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706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9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4653136"/>
            <a:ext cx="5522912" cy="19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/>
              <a:t>I am a </a:t>
            </a:r>
            <a:r>
              <a:rPr lang="en-NZ" sz="2800" smtClean="0"/>
              <a:t>Smarty </a:t>
            </a:r>
            <a:r>
              <a:rPr lang="en-NZ" sz="2800" smtClean="0"/>
              <a:t>Hat</a:t>
            </a:r>
            <a:r>
              <a:rPr lang="en-NZ" sz="2800" smtClean="0"/>
              <a:t>.</a:t>
            </a:r>
            <a:endParaRPr lang="en-NZ" sz="2800" dirty="0" smtClean="0"/>
          </a:p>
          <a:p>
            <a:pPr algn="ctr"/>
            <a:r>
              <a:rPr lang="en-NZ" sz="2800" dirty="0" smtClean="0"/>
              <a:t>Rum- tum-</a:t>
            </a:r>
            <a:r>
              <a:rPr lang="en-NZ" sz="2800" dirty="0" err="1" smtClean="0"/>
              <a:t>tooter</a:t>
            </a:r>
            <a:endParaRPr lang="en-NZ" sz="2800" dirty="0" smtClean="0"/>
          </a:p>
          <a:p>
            <a:pPr algn="ctr"/>
            <a:r>
              <a:rPr lang="en-NZ" sz="2800" dirty="0" smtClean="0"/>
              <a:t>See me play</a:t>
            </a:r>
          </a:p>
          <a:p>
            <a:pPr algn="ctr"/>
            <a:r>
              <a:rPr lang="en-NZ" sz="2800" dirty="0" smtClean="0"/>
              <a:t>On the computer. 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6684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9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652120" y="476672"/>
            <a:ext cx="302433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/>
              <a:t>I am a Smarty Hat.</a:t>
            </a:r>
          </a:p>
          <a:p>
            <a:pPr algn="ctr"/>
            <a:r>
              <a:rPr lang="en-NZ" sz="2800" dirty="0" smtClean="0"/>
              <a:t>Rum-tum-took</a:t>
            </a:r>
          </a:p>
          <a:p>
            <a:pPr algn="ctr"/>
            <a:r>
              <a:rPr lang="en-NZ" sz="2800" dirty="0" smtClean="0"/>
              <a:t>See me sitting</a:t>
            </a:r>
          </a:p>
          <a:p>
            <a:pPr algn="ctr"/>
            <a:r>
              <a:rPr lang="en-NZ" sz="2800" dirty="0" smtClean="0"/>
              <a:t>Reading a book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1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9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332656"/>
            <a:ext cx="2520280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/>
              <a:t>I am a Smarty Hat</a:t>
            </a:r>
          </a:p>
          <a:p>
            <a:pPr algn="ctr"/>
            <a:r>
              <a:rPr lang="en-NZ" sz="2800" dirty="0" smtClean="0"/>
              <a:t>Rum-tum-tight</a:t>
            </a:r>
          </a:p>
          <a:p>
            <a:pPr algn="ctr"/>
            <a:r>
              <a:rPr lang="en-NZ" sz="2800" dirty="0" smtClean="0"/>
              <a:t>See the white board</a:t>
            </a:r>
          </a:p>
          <a:p>
            <a:pPr algn="ctr"/>
            <a:r>
              <a:rPr lang="en-NZ" sz="2800" dirty="0" smtClean="0"/>
              <a:t>I can write.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9272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9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332656"/>
            <a:ext cx="259228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/>
              <a:t>I am a Smarty Hat.</a:t>
            </a:r>
          </a:p>
          <a:p>
            <a:pPr algn="ctr"/>
            <a:r>
              <a:rPr lang="en-NZ" sz="2800" dirty="0" smtClean="0"/>
              <a:t>Rum-tum-straw</a:t>
            </a:r>
          </a:p>
          <a:p>
            <a:pPr algn="ctr"/>
            <a:r>
              <a:rPr lang="en-NZ" sz="2800" dirty="0" smtClean="0"/>
              <a:t>See the felt pens</a:t>
            </a:r>
          </a:p>
          <a:p>
            <a:pPr algn="ctr"/>
            <a:r>
              <a:rPr lang="en-NZ" sz="2800" dirty="0" smtClean="0"/>
              <a:t>I can draw.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6441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39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332656"/>
            <a:ext cx="216024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800" dirty="0" smtClean="0"/>
              <a:t>I am a Smarty Hat.</a:t>
            </a:r>
          </a:p>
          <a:p>
            <a:pPr algn="ctr"/>
            <a:r>
              <a:rPr lang="en-NZ" sz="2800" dirty="0" smtClean="0"/>
              <a:t>Rum-tum- teed</a:t>
            </a:r>
          </a:p>
          <a:p>
            <a:pPr algn="ctr"/>
            <a:r>
              <a:rPr lang="en-NZ" sz="2800" dirty="0" smtClean="0"/>
              <a:t>See my book </a:t>
            </a:r>
          </a:p>
          <a:p>
            <a:pPr algn="ctr"/>
            <a:r>
              <a:rPr lang="en-NZ" sz="2800" dirty="0" smtClean="0"/>
              <a:t>I can read.</a:t>
            </a:r>
          </a:p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94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110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Smarty Hats.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Smarty Hats.</dc:title>
  <dc:creator>Pauline Watkin</dc:creator>
  <cp:lastModifiedBy>Pauline Watkin</cp:lastModifiedBy>
  <cp:revision>4</cp:revision>
  <cp:lastPrinted>2015-08-02T20:40:14Z</cp:lastPrinted>
  <dcterms:created xsi:type="dcterms:W3CDTF">2015-07-31T02:19:36Z</dcterms:created>
  <dcterms:modified xsi:type="dcterms:W3CDTF">2015-08-02T20:40:29Z</dcterms:modified>
</cp:coreProperties>
</file>