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  <p:sldId id="268" r:id="rId1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984FA71-B553-459E-84A6-8A686F7451D0}" type="slidenum">
              <a:rPr lang="en-NZ" smtClean="0"/>
              <a:t>‹#›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A20EF55-BB20-4548-8704-DB4CF3777787}" type="datetimeFigureOut">
              <a:rPr lang="en-NZ" smtClean="0"/>
              <a:t>23/07/2015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I can read.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by Kauri 1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1813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0" y="764704"/>
            <a:ext cx="3290664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a big book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054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11560" y="4509120"/>
            <a:ext cx="4464496" cy="20665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our walls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4245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37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251520" y="404664"/>
            <a:ext cx="316835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the alphabet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0508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37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83568" y="476672"/>
            <a:ext cx="2858616" cy="2138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a word card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8874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372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5580112" y="2492896"/>
            <a:ext cx="2714600" cy="24265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the alphabet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4665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37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5724128" y="4005064"/>
            <a:ext cx="2880320" cy="1922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a library book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3655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37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971600" y="620688"/>
            <a:ext cx="2642592" cy="21385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a book from the tub.</a:t>
            </a:r>
            <a:endParaRPr lang="en-NZ" sz="4000" dirty="0"/>
          </a:p>
        </p:txBody>
      </p:sp>
    </p:spTree>
    <p:extLst>
      <p:ext uri="{BB962C8B-B14F-4D97-AF65-F5344CB8AC3E}">
        <p14:creationId xmlns:p14="http://schemas.microsoft.com/office/powerpoint/2010/main" val="59271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37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6" y="24764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4590256" y="332656"/>
            <a:ext cx="3416424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from the basket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8732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377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755576" y="404664"/>
            <a:ext cx="2786608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an alphabet card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650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SCF237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6012160" y="3429000"/>
            <a:ext cx="2664296" cy="1634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sz="4000" dirty="0" smtClean="0"/>
              <a:t>I can read a poem</a:t>
            </a:r>
            <a:r>
              <a:rPr lang="en-NZ" dirty="0" smtClean="0"/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5133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</TotalTime>
  <Words>75</Words>
  <Application>Microsoft Office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I can read.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read.</dc:title>
  <dc:creator>Pauline Watkin</dc:creator>
  <cp:lastModifiedBy>Pauline Watkin</cp:lastModifiedBy>
  <cp:revision>5</cp:revision>
  <dcterms:created xsi:type="dcterms:W3CDTF">2015-07-22T00:12:43Z</dcterms:created>
  <dcterms:modified xsi:type="dcterms:W3CDTF">2015-07-22T19:59:18Z</dcterms:modified>
</cp:coreProperties>
</file>