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C294-DDCB-4A11-B454-3ED23EB0E0A8}" type="datetimeFigureOut">
              <a:rPr lang="en-NZ" smtClean="0"/>
              <a:t>12/06/2015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3930-5852-45F6-BBC3-D673439900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977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C294-DDCB-4A11-B454-3ED23EB0E0A8}" type="datetimeFigureOut">
              <a:rPr lang="en-NZ" smtClean="0"/>
              <a:t>12/06/2015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3930-5852-45F6-BBC3-D673439900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565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C294-DDCB-4A11-B454-3ED23EB0E0A8}" type="datetimeFigureOut">
              <a:rPr lang="en-NZ" smtClean="0"/>
              <a:t>12/06/2015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3930-5852-45F6-BBC3-D673439900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4311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C294-DDCB-4A11-B454-3ED23EB0E0A8}" type="datetimeFigureOut">
              <a:rPr lang="en-NZ" smtClean="0"/>
              <a:t>12/06/2015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3930-5852-45F6-BBC3-D673439900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028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C294-DDCB-4A11-B454-3ED23EB0E0A8}" type="datetimeFigureOut">
              <a:rPr lang="en-NZ" smtClean="0"/>
              <a:t>12/06/2015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3930-5852-45F6-BBC3-D673439900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7411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C294-DDCB-4A11-B454-3ED23EB0E0A8}" type="datetimeFigureOut">
              <a:rPr lang="en-NZ" smtClean="0"/>
              <a:t>12/06/2015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3930-5852-45F6-BBC3-D673439900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0225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C294-DDCB-4A11-B454-3ED23EB0E0A8}" type="datetimeFigureOut">
              <a:rPr lang="en-NZ" smtClean="0"/>
              <a:t>12/06/2015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3930-5852-45F6-BBC3-D673439900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48832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C294-DDCB-4A11-B454-3ED23EB0E0A8}" type="datetimeFigureOut">
              <a:rPr lang="en-NZ" smtClean="0"/>
              <a:t>12/06/2015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3930-5852-45F6-BBC3-D673439900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94218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C294-DDCB-4A11-B454-3ED23EB0E0A8}" type="datetimeFigureOut">
              <a:rPr lang="en-NZ" smtClean="0"/>
              <a:t>12/06/2015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3930-5852-45F6-BBC3-D673439900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33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C294-DDCB-4A11-B454-3ED23EB0E0A8}" type="datetimeFigureOut">
              <a:rPr lang="en-NZ" smtClean="0"/>
              <a:t>12/06/2015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3930-5852-45F6-BBC3-D673439900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57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C294-DDCB-4A11-B454-3ED23EB0E0A8}" type="datetimeFigureOut">
              <a:rPr lang="en-NZ" smtClean="0"/>
              <a:t>12/06/2015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63930-5852-45F6-BBC3-D673439900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784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7C294-DDCB-4A11-B454-3ED23EB0E0A8}" type="datetimeFigureOut">
              <a:rPr lang="en-NZ" smtClean="0"/>
              <a:t>12/06/2015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63930-5852-45F6-BBC3-D673439900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8885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Keep Trying 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smtClean="0"/>
              <a:t>by Kauri 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67597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2814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0526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720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9155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6622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5536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458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7755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4548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3576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8269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On-screen Show (4:3)</PresentationFormat>
  <Paragraphs>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Keep Trying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Snells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 Trying </dc:title>
  <dc:creator>Sarah Jolliffe</dc:creator>
  <cp:lastModifiedBy>Sarah Jolliffe</cp:lastModifiedBy>
  <cp:revision>1</cp:revision>
  <dcterms:created xsi:type="dcterms:W3CDTF">2015-06-12T04:09:06Z</dcterms:created>
  <dcterms:modified xsi:type="dcterms:W3CDTF">2015-06-12T04:10:34Z</dcterms:modified>
</cp:coreProperties>
</file>