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977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565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11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028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411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225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883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421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33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7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78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7C294-DDCB-4A11-B454-3ED23EB0E0A8}" type="datetimeFigureOut">
              <a:rPr lang="en-NZ" smtClean="0"/>
              <a:t>12/06/2015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63930-5852-45F6-BBC3-D673439900B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885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Keep Trying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6759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2814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052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20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15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62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553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45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775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548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57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826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Keep Trying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 Trying </dc:title>
  <dc:creator>Sarah Jolliffe</dc:creator>
  <cp:lastModifiedBy>Sarah Jolliffe</cp:lastModifiedBy>
  <cp:revision>1</cp:revision>
  <dcterms:created xsi:type="dcterms:W3CDTF">2015-06-12T04:09:06Z</dcterms:created>
  <dcterms:modified xsi:type="dcterms:W3CDTF">2015-06-12T04:10:34Z</dcterms:modified>
</cp:coreProperties>
</file>