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7FCF-1956-400A-AA9D-E72AF941A826}" type="datetimeFigureOut">
              <a:rPr lang="en-NZ" smtClean="0"/>
              <a:t>30/06/2015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2484-178E-4C97-AA78-789D37B15B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7FCF-1956-400A-AA9D-E72AF941A826}" type="datetimeFigureOut">
              <a:rPr lang="en-NZ" smtClean="0"/>
              <a:t>30/06/2015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2484-178E-4C97-AA78-789D37B15B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791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7FCF-1956-400A-AA9D-E72AF941A826}" type="datetimeFigureOut">
              <a:rPr lang="en-NZ" smtClean="0"/>
              <a:t>30/06/2015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2484-178E-4C97-AA78-789D37B15B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697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7FCF-1956-400A-AA9D-E72AF941A826}" type="datetimeFigureOut">
              <a:rPr lang="en-NZ" smtClean="0"/>
              <a:t>30/06/2015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2484-178E-4C97-AA78-789D37B15B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8486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7FCF-1956-400A-AA9D-E72AF941A826}" type="datetimeFigureOut">
              <a:rPr lang="en-NZ" smtClean="0"/>
              <a:t>30/06/2015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2484-178E-4C97-AA78-789D37B15B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221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7FCF-1956-400A-AA9D-E72AF941A826}" type="datetimeFigureOut">
              <a:rPr lang="en-NZ" smtClean="0"/>
              <a:t>30/06/2015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2484-178E-4C97-AA78-789D37B15B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9802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7FCF-1956-400A-AA9D-E72AF941A826}" type="datetimeFigureOut">
              <a:rPr lang="en-NZ" smtClean="0"/>
              <a:t>30/06/2015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2484-178E-4C97-AA78-789D37B15B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5954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7FCF-1956-400A-AA9D-E72AF941A826}" type="datetimeFigureOut">
              <a:rPr lang="en-NZ" smtClean="0"/>
              <a:t>30/06/2015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2484-178E-4C97-AA78-789D37B15B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232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7FCF-1956-400A-AA9D-E72AF941A826}" type="datetimeFigureOut">
              <a:rPr lang="en-NZ" smtClean="0"/>
              <a:t>30/06/2015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2484-178E-4C97-AA78-789D37B15B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627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7FCF-1956-400A-AA9D-E72AF941A826}" type="datetimeFigureOut">
              <a:rPr lang="en-NZ" smtClean="0"/>
              <a:t>30/06/2015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2484-178E-4C97-AA78-789D37B15B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046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7FCF-1956-400A-AA9D-E72AF941A826}" type="datetimeFigureOut">
              <a:rPr lang="en-NZ" smtClean="0"/>
              <a:t>30/06/2015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2484-178E-4C97-AA78-789D37B15B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5581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E7FCF-1956-400A-AA9D-E72AF941A826}" type="datetimeFigureOut">
              <a:rPr lang="en-NZ" smtClean="0"/>
              <a:t>30/06/2015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32484-178E-4C97-AA78-789D37B15B7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3385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Kahikatea 2 came and did Maths with Kauri 1.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by Kahikatea 2/Kauri 1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06015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5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3223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6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46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6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4009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6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3098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6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997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6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444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6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762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6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1836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5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01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5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288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5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966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5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66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5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3404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5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7299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5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535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5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4552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</Words>
  <Application>Microsoft Office PowerPoint</Application>
  <PresentationFormat>On-screen Show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Kahikatea 2 came and did Maths with Kauri 1.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Kahikatea 2 came and did Maths with Kauri 1.</dc:title>
  <dc:creator>Pauline Watkin</dc:creator>
  <cp:lastModifiedBy>Pauline Watkin</cp:lastModifiedBy>
  <cp:revision>2</cp:revision>
  <dcterms:created xsi:type="dcterms:W3CDTF">2015-06-30T03:14:02Z</dcterms:created>
  <dcterms:modified xsi:type="dcterms:W3CDTF">2015-06-30T03:16:10Z</dcterms:modified>
</cp:coreProperties>
</file>