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76F4-791D-4E4E-B0DD-234E95CA1F01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F125-D116-4004-9814-9B13B967EC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2829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76F4-791D-4E4E-B0DD-234E95CA1F01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F125-D116-4004-9814-9B13B967EC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795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76F4-791D-4E4E-B0DD-234E95CA1F01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F125-D116-4004-9814-9B13B967EC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3836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76F4-791D-4E4E-B0DD-234E95CA1F01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F125-D116-4004-9814-9B13B967EC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9487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76F4-791D-4E4E-B0DD-234E95CA1F01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F125-D116-4004-9814-9B13B967EC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890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76F4-791D-4E4E-B0DD-234E95CA1F01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F125-D116-4004-9814-9B13B967EC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2225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76F4-791D-4E4E-B0DD-234E95CA1F01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F125-D116-4004-9814-9B13B967EC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340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76F4-791D-4E4E-B0DD-234E95CA1F01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F125-D116-4004-9814-9B13B967EC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0201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76F4-791D-4E4E-B0DD-234E95CA1F01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F125-D116-4004-9814-9B13B967EC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0733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76F4-791D-4E4E-B0DD-234E95CA1F01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F125-D116-4004-9814-9B13B967EC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3226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76F4-791D-4E4E-B0DD-234E95CA1F01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F125-D116-4004-9814-9B13B967EC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50388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E76F4-791D-4E4E-B0DD-234E95CA1F01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6F125-D116-4004-9814-9B13B967EC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938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Car Shopping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by Kauri 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88624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7990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121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9420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1214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9599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5040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2329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2265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9964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1576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On-screen Show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Car Shopping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 Shopping</dc:title>
  <dc:creator>Sarah Jolliffe</dc:creator>
  <cp:lastModifiedBy>Sarah Jolliffe</cp:lastModifiedBy>
  <cp:revision>1</cp:revision>
  <dcterms:created xsi:type="dcterms:W3CDTF">2015-06-12T04:06:10Z</dcterms:created>
  <dcterms:modified xsi:type="dcterms:W3CDTF">2015-06-12T04:08:19Z</dcterms:modified>
</cp:coreProperties>
</file>