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7167-AD49-4AA1-A841-195A7129681C}" type="datetimeFigureOut">
              <a:rPr lang="en-NZ" smtClean="0"/>
              <a:t>12/06/2015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374C-A3F4-4251-9ABE-92B376808B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398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7167-AD49-4AA1-A841-195A7129681C}" type="datetimeFigureOut">
              <a:rPr lang="en-NZ" smtClean="0"/>
              <a:t>12/06/2015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374C-A3F4-4251-9ABE-92B376808B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3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7167-AD49-4AA1-A841-195A7129681C}" type="datetimeFigureOut">
              <a:rPr lang="en-NZ" smtClean="0"/>
              <a:t>12/06/2015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374C-A3F4-4251-9ABE-92B376808B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722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7167-AD49-4AA1-A841-195A7129681C}" type="datetimeFigureOut">
              <a:rPr lang="en-NZ" smtClean="0"/>
              <a:t>12/06/2015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374C-A3F4-4251-9ABE-92B376808B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589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7167-AD49-4AA1-A841-195A7129681C}" type="datetimeFigureOut">
              <a:rPr lang="en-NZ" smtClean="0"/>
              <a:t>12/06/2015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374C-A3F4-4251-9ABE-92B376808B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108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7167-AD49-4AA1-A841-195A7129681C}" type="datetimeFigureOut">
              <a:rPr lang="en-NZ" smtClean="0"/>
              <a:t>12/06/2015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374C-A3F4-4251-9ABE-92B376808B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407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7167-AD49-4AA1-A841-195A7129681C}" type="datetimeFigureOut">
              <a:rPr lang="en-NZ" smtClean="0"/>
              <a:t>12/06/2015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374C-A3F4-4251-9ABE-92B376808B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866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7167-AD49-4AA1-A841-195A7129681C}" type="datetimeFigureOut">
              <a:rPr lang="en-NZ" smtClean="0"/>
              <a:t>12/06/2015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374C-A3F4-4251-9ABE-92B376808B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540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7167-AD49-4AA1-A841-195A7129681C}" type="datetimeFigureOut">
              <a:rPr lang="en-NZ" smtClean="0"/>
              <a:t>12/06/2015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374C-A3F4-4251-9ABE-92B376808B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685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7167-AD49-4AA1-A841-195A7129681C}" type="datetimeFigureOut">
              <a:rPr lang="en-NZ" smtClean="0"/>
              <a:t>12/06/2015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374C-A3F4-4251-9ABE-92B376808B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127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7167-AD49-4AA1-A841-195A7129681C}" type="datetimeFigureOut">
              <a:rPr lang="en-NZ" smtClean="0"/>
              <a:t>12/06/2015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374C-A3F4-4251-9ABE-92B376808B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6203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67167-AD49-4AA1-A841-195A7129681C}" type="datetimeFigureOut">
              <a:rPr lang="en-NZ" smtClean="0"/>
              <a:t>12/06/2015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3374C-A3F4-4251-9ABE-92B376808B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759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err="1" smtClean="0"/>
              <a:t>Arbor</a:t>
            </a:r>
            <a:r>
              <a:rPr lang="en-NZ" dirty="0" smtClean="0"/>
              <a:t> Day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55079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133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0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7639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09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14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33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199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980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3730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13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7683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833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Arbor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Arbor Day</dc:title>
  <dc:creator>Sarah Jolliffe</dc:creator>
  <cp:lastModifiedBy>Sarah Jolliffe</cp:lastModifiedBy>
  <cp:revision>1</cp:revision>
  <dcterms:created xsi:type="dcterms:W3CDTF">2015-06-12T04:16:18Z</dcterms:created>
  <dcterms:modified xsi:type="dcterms:W3CDTF">2015-06-12T04:17:21Z</dcterms:modified>
</cp:coreProperties>
</file>