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5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643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53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71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091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065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345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269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282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526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384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49AC-81EA-49B9-8B78-A11C7D4A2BF3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F5237-F571-46B9-91B2-083A0D15A9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86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The Hungry Giant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364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99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475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93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516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61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83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163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93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91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426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84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Hungry Giant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Hungry Giant</dc:title>
  <dc:creator>Sarah Jolliffe</dc:creator>
  <cp:lastModifiedBy>Sarah Jolliffe</cp:lastModifiedBy>
  <cp:revision>2</cp:revision>
  <dcterms:created xsi:type="dcterms:W3CDTF">2015-05-20T21:18:59Z</dcterms:created>
  <dcterms:modified xsi:type="dcterms:W3CDTF">2015-05-20T21:20:17Z</dcterms:modified>
</cp:coreProperties>
</file>