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6004-FCBE-4B71-AC3C-964A448B5E5B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6AF2-6F84-4B4E-A862-1FA9876ECE5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111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6004-FCBE-4B71-AC3C-964A448B5E5B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6AF2-6F84-4B4E-A862-1FA9876ECE5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2436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6004-FCBE-4B71-AC3C-964A448B5E5B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6AF2-6F84-4B4E-A862-1FA9876ECE5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1448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6004-FCBE-4B71-AC3C-964A448B5E5B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6AF2-6F84-4B4E-A862-1FA9876ECE5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0389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6004-FCBE-4B71-AC3C-964A448B5E5B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6AF2-6F84-4B4E-A862-1FA9876ECE5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377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6004-FCBE-4B71-AC3C-964A448B5E5B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6AF2-6F84-4B4E-A862-1FA9876ECE5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799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6004-FCBE-4B71-AC3C-964A448B5E5B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6AF2-6F84-4B4E-A862-1FA9876ECE5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2797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6004-FCBE-4B71-AC3C-964A448B5E5B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6AF2-6F84-4B4E-A862-1FA9876ECE5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6991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6004-FCBE-4B71-AC3C-964A448B5E5B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6AF2-6F84-4B4E-A862-1FA9876ECE5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2625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6004-FCBE-4B71-AC3C-964A448B5E5B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6AF2-6F84-4B4E-A862-1FA9876ECE5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828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6004-FCBE-4B71-AC3C-964A448B5E5B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6AF2-6F84-4B4E-A862-1FA9876ECE5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57403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56004-FCBE-4B71-AC3C-964A448B5E5B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36AF2-6F84-4B4E-A862-1FA9876ECE5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1883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7995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4962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2644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698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5609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1455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5239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6394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5928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4192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62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3959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870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Jolliffe</dc:creator>
  <cp:lastModifiedBy>Sarah Jolliffe</cp:lastModifiedBy>
  <cp:revision>1</cp:revision>
  <dcterms:created xsi:type="dcterms:W3CDTF">2015-05-20T21:22:44Z</dcterms:created>
  <dcterms:modified xsi:type="dcterms:W3CDTF">2015-05-20T21:24:13Z</dcterms:modified>
</cp:coreProperties>
</file>