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111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436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448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389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37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7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797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99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62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82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740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6004-FCBE-4B71-AC3C-964A448B5E5B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6AF2-6F84-4B4E-A862-1FA9876ECE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88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99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96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64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698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60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45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523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39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92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19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95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7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Jolliffe</dc:creator>
  <cp:lastModifiedBy>Sarah Jolliffe</cp:lastModifiedBy>
  <cp:revision>1</cp:revision>
  <dcterms:created xsi:type="dcterms:W3CDTF">2015-05-20T21:22:44Z</dcterms:created>
  <dcterms:modified xsi:type="dcterms:W3CDTF">2015-05-20T21:24:13Z</dcterms:modified>
</cp:coreProperties>
</file>