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655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15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833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876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221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23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006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32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837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571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178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5713-1C85-4811-B93A-31B98026735D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EB7B-FA3A-47A8-86DF-60FD90C4BA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803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Look Out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836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33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140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8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41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52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95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424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32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97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9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Look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Out</dc:title>
  <dc:creator>Sarah Jolliffe</dc:creator>
  <cp:lastModifiedBy>Sarah Jolliffe</cp:lastModifiedBy>
  <cp:revision>1</cp:revision>
  <dcterms:created xsi:type="dcterms:W3CDTF">2015-05-20T21:21:02Z</dcterms:created>
  <dcterms:modified xsi:type="dcterms:W3CDTF">2015-05-20T21:22:10Z</dcterms:modified>
</cp:coreProperties>
</file>