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0655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155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833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876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221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23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006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323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837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571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178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05713-1C85-4811-B93A-31B98026735D}" type="datetimeFigureOut">
              <a:rPr lang="en-NZ" smtClean="0"/>
              <a:t>21/05/2015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EB7B-FA3A-47A8-86DF-60FD90C4BA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803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Look Out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2836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333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140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8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41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552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1954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424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2325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6977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901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Look 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 Out</dc:title>
  <dc:creator>Sarah Jolliffe</dc:creator>
  <cp:lastModifiedBy>Sarah Jolliffe</cp:lastModifiedBy>
  <cp:revision>1</cp:revision>
  <dcterms:created xsi:type="dcterms:W3CDTF">2015-05-20T21:21:02Z</dcterms:created>
  <dcterms:modified xsi:type="dcterms:W3CDTF">2015-05-20T21:22:10Z</dcterms:modified>
</cp:coreProperties>
</file>