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5111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54309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2198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28412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816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2902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87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95699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918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631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66058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7CD05-0EB3-4F9A-9187-99980087D24C}" type="datetimeFigureOut">
              <a:rPr lang="en-NZ" smtClean="0"/>
              <a:t>12/05/2015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15CD9-87C3-49B1-BB82-9D9A5F36BCB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6139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Grumpy Bear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mtClean="0"/>
              <a:t>by Kauri 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50437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0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873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1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0324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975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2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999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3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4132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016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724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671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7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3057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8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3412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9"/>
          <p:cNvPicPr>
            <a:picLocks noGrp="1" noChangeAspect="1"/>
          </p:cNvPicPr>
          <p:nvPr isPhoto="1"/>
        </p:nvPicPr>
        <p:blipFill>
          <a:blip r:embed="rId2" cstate="email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1828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Grumpy Bear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Snells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Grumpy Bear</dc:title>
  <dc:creator>Sarah Jolliffe</dc:creator>
  <cp:lastModifiedBy>Sarah Jolliffe</cp:lastModifiedBy>
  <cp:revision>1</cp:revision>
  <dcterms:created xsi:type="dcterms:W3CDTF">2015-05-11T20:38:17Z</dcterms:created>
  <dcterms:modified xsi:type="dcterms:W3CDTF">2015-05-11T20:42:35Z</dcterms:modified>
</cp:coreProperties>
</file>