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C754-A837-4A6F-8B81-A2C8EDA22148}" type="datetimeFigureOut">
              <a:rPr lang="en-NZ" smtClean="0"/>
              <a:t>30/04/2015</a:t>
            </a:fld>
            <a:endParaRPr lang="en-N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1166-EB6D-4235-9B65-E166871667D4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C754-A837-4A6F-8B81-A2C8EDA22148}" type="datetimeFigureOut">
              <a:rPr lang="en-NZ" smtClean="0"/>
              <a:t>30/04/2015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1166-EB6D-4235-9B65-E166871667D4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C754-A837-4A6F-8B81-A2C8EDA22148}" type="datetimeFigureOut">
              <a:rPr lang="en-NZ" smtClean="0"/>
              <a:t>30/04/2015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1166-EB6D-4235-9B65-E166871667D4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C754-A837-4A6F-8B81-A2C8EDA22148}" type="datetimeFigureOut">
              <a:rPr lang="en-NZ" smtClean="0"/>
              <a:t>30/04/2015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1166-EB6D-4235-9B65-E166871667D4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C754-A837-4A6F-8B81-A2C8EDA22148}" type="datetimeFigureOut">
              <a:rPr lang="en-NZ" smtClean="0"/>
              <a:t>30/04/2015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1166-EB6D-4235-9B65-E166871667D4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C754-A837-4A6F-8B81-A2C8EDA22148}" type="datetimeFigureOut">
              <a:rPr lang="en-NZ" smtClean="0"/>
              <a:t>30/04/2015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1166-EB6D-4235-9B65-E166871667D4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C754-A837-4A6F-8B81-A2C8EDA22148}" type="datetimeFigureOut">
              <a:rPr lang="en-NZ" smtClean="0"/>
              <a:t>30/04/2015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1166-EB6D-4235-9B65-E166871667D4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C754-A837-4A6F-8B81-A2C8EDA22148}" type="datetimeFigureOut">
              <a:rPr lang="en-NZ" smtClean="0"/>
              <a:t>30/04/2015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1166-EB6D-4235-9B65-E166871667D4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C754-A837-4A6F-8B81-A2C8EDA22148}" type="datetimeFigureOut">
              <a:rPr lang="en-NZ" smtClean="0"/>
              <a:t>30/04/2015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1166-EB6D-4235-9B65-E166871667D4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C754-A837-4A6F-8B81-A2C8EDA22148}" type="datetimeFigureOut">
              <a:rPr lang="en-NZ" smtClean="0"/>
              <a:t>30/04/2015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1166-EB6D-4235-9B65-E166871667D4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C754-A837-4A6F-8B81-A2C8EDA22148}" type="datetimeFigureOut">
              <a:rPr lang="en-NZ" smtClean="0"/>
              <a:t>30/04/2015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E621166-EB6D-4235-9B65-E166871667D4}" type="slidenum">
              <a:rPr lang="en-NZ" smtClean="0"/>
              <a:t>‹#›</a:t>
            </a:fld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87C754-A837-4A6F-8B81-A2C8EDA22148}" type="datetimeFigureOut">
              <a:rPr lang="en-NZ" smtClean="0"/>
              <a:t>30/04/2015</a:t>
            </a:fld>
            <a:endParaRPr lang="en-N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621166-EB6D-4235-9B65-E166871667D4}" type="slidenum">
              <a:rPr lang="en-NZ" smtClean="0"/>
              <a:t>‹#›</a:t>
            </a:fld>
            <a:endParaRPr lang="en-N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76672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000" dirty="0" smtClean="0">
                <a:latin typeface="Comic Sans MS" panose="030F0702030302020204" pitchFamily="66" charset="0"/>
              </a:rPr>
              <a:t>Sounds of Belonging to Snells Beach School</a:t>
            </a:r>
            <a:endParaRPr lang="en-NZ" sz="6000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 descr="logo.gif"/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124200" y="3601244"/>
            <a:ext cx="2895600" cy="105727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08304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5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internal.snellsbeach.school.nz\users\Home\Staff\tmorley\Documents\_from network\Documents\Kahikatea 1 2015\Photos 2015\Sounds Of SBS\IMG_24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94238" y="-3519488"/>
            <a:ext cx="18532476" cy="138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80528" y="4005064"/>
            <a:ext cx="10369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 cicada singing its song.</a:t>
            </a:r>
            <a:endParaRPr lang="en-NZ" sz="6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9200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7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internal.snellsbeach.school.nz\users\Home\Staff\tmorley\Documents\_from network\Documents\Kahikatea 1 2015\Photos 2015\Sounds Of SBS\IMG_244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737626" cy="655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423" y="5157192"/>
            <a:ext cx="8608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Trees blowing in the wind.</a:t>
            </a:r>
            <a:endParaRPr lang="en-NZ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1124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1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88838" y="915397"/>
            <a:ext cx="5814053" cy="4360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4653136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b="1" dirty="0" smtClean="0">
                <a:latin typeface="Comic Sans MS" panose="030F0702030302020204" pitchFamily="66" charset="0"/>
              </a:rPr>
              <a:t>Mr </a:t>
            </a:r>
            <a:r>
              <a:rPr lang="en-NZ" sz="4800" b="1" dirty="0" err="1" smtClean="0">
                <a:latin typeface="Comic Sans MS" panose="030F0702030302020204" pitchFamily="66" charset="0"/>
              </a:rPr>
              <a:t>Outwin</a:t>
            </a:r>
            <a:r>
              <a:rPr lang="en-NZ" sz="4800" b="1" dirty="0" smtClean="0">
                <a:latin typeface="Comic Sans MS" panose="030F0702030302020204" pitchFamily="66" charset="0"/>
              </a:rPr>
              <a:t> filling up the lawn mower</a:t>
            </a:r>
            <a:r>
              <a:rPr lang="en-NZ" sz="4800" dirty="0" smtClean="0"/>
              <a:t>.</a:t>
            </a:r>
            <a:endParaRPr lang="en-NZ" sz="4800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4328" y="1556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8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026" name="Picture 2" descr="\\internal.snellsbeach.school.nz\users\Home\Staff\tmorley\Documents\_from network\Documents\Kahikatea 1 2015\Photos 2015\Sounds Of SBS\IMG_245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136904" cy="562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4904293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 smtClean="0">
                <a:latin typeface="Comic Sans MS" panose="030F0702030302020204" pitchFamily="66" charset="0"/>
              </a:rPr>
              <a:t>The Flag flapping in the wind</a:t>
            </a:r>
            <a:r>
              <a:rPr lang="en-NZ" sz="3600" dirty="0" smtClean="0"/>
              <a:t>.</a:t>
            </a:r>
            <a:endParaRPr lang="en-NZ" sz="36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62800" y="1052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4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internal.snellsbeach.school.nz\users\Home\Staff\tmorley\Documents\_from network\Documents\Kahikatea 1 2015\Photos 2015\Sounds Of SBS\IMG_244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5" y="-369422"/>
            <a:ext cx="9636563" cy="722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008681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 smtClean="0">
                <a:latin typeface="Comic Sans MS" panose="030F0702030302020204" pitchFamily="66" charset="0"/>
              </a:rPr>
              <a:t>Joseph picking up rubbish.</a:t>
            </a:r>
            <a:endParaRPr lang="en-NZ" sz="4000" b="1" dirty="0">
              <a:latin typeface="Comic Sans MS" panose="030F0702030302020204" pitchFamily="66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5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internal.snellsbeach.school.nz\users\Home\Staff\tmorley\Documents\_from network\Documents\Kahikatea 1 2015\Photos 2015\Sounds Of SBS\IMG_24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6154"/>
            <a:ext cx="6232718" cy="467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072991"/>
            <a:ext cx="936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 smtClean="0">
                <a:latin typeface="Comic Sans MS" panose="030F0702030302020204" pitchFamily="66" charset="0"/>
              </a:rPr>
              <a:t>The sea gull squawking at the children</a:t>
            </a:r>
            <a:r>
              <a:rPr lang="en-NZ" sz="3600" dirty="0" smtClean="0"/>
              <a:t>.</a:t>
            </a:r>
            <a:endParaRPr lang="en-NZ" sz="36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36450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4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internal.snellsbeach.school.nz\users\Home\Staff\tmorley\Documents\_from network\Documents\Kahikatea 1 2015\Photos 2015\Sounds Of SBS\IMG_244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5214"/>
            <a:ext cx="6840760" cy="513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375491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 smtClean="0">
                <a:latin typeface="Comic Sans MS" panose="030F0702030302020204" pitchFamily="66" charset="0"/>
              </a:rPr>
              <a:t>Miss Henry working on her computer.</a:t>
            </a:r>
            <a:endParaRPr lang="en-NZ" sz="3200" b="1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2320" y="59090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8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internal.snellsbeach.school.nz\users\Home\Staff\tmorley\Documents\_from network\Documents\Kahikatea 1 2015\Photos 2015\Sounds Of SBS\IMG_24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9434"/>
            <a:ext cx="7263354" cy="544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632790"/>
            <a:ext cx="7883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 smtClean="0">
                <a:latin typeface="Comic Sans MS" panose="030F0702030302020204" pitchFamily="66" charset="0"/>
              </a:rPr>
              <a:t>The children reading quietly at their table.</a:t>
            </a:r>
            <a:endParaRPr lang="en-NZ" sz="2800" b="1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92280" y="61560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1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internal.snellsbeach.school.nz\users\Home\Staff\tmorley\Documents\_from network\Documents\Kahikatea 1 2015\Photos 2015\Sounds Of SBS\IMG_24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33" y="1340768"/>
            <a:ext cx="6899962" cy="517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48680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 smtClean="0">
                <a:latin typeface="Comic Sans MS" panose="030F0702030302020204" pitchFamily="66" charset="0"/>
              </a:rPr>
              <a:t>The little monkeys playing on the playground</a:t>
            </a:r>
            <a:r>
              <a:rPr lang="en-NZ" dirty="0" smtClean="0"/>
              <a:t>.</a:t>
            </a:r>
            <a:endParaRPr lang="en-NZ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34808" y="4776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88165" y="-1017160"/>
            <a:ext cx="11905325" cy="8928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-818941"/>
            <a:ext cx="8496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Mrs Gore playing the guitar.</a:t>
            </a:r>
            <a:endParaRPr lang="en-NZ" sz="4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576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6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235</TotalTime>
  <Words>76</Words>
  <Application>Microsoft Office PowerPoint</Application>
  <PresentationFormat>On-screen Show (4:3)</PresentationFormat>
  <Paragraphs>11</Paragraphs>
  <Slides>11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Trent Morley</dc:creator>
  <cp:lastModifiedBy>Trent Morley</cp:lastModifiedBy>
  <cp:revision>22</cp:revision>
  <dcterms:created xsi:type="dcterms:W3CDTF">2015-03-04T01:38:43Z</dcterms:created>
  <dcterms:modified xsi:type="dcterms:W3CDTF">2015-04-30T03:11:32Z</dcterms:modified>
</cp:coreProperties>
</file>