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NZ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CF0C5C-C2E2-4169-96CE-9E09E2A97DC8}" type="datetimeFigureOut">
              <a:rPr lang="en-NZ" smtClean="0"/>
              <a:t>22/04/2015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3F60E0-056F-4579-951A-8FC973126E2F}" type="slidenum">
              <a:rPr lang="en-NZ" smtClean="0"/>
              <a:t>‹#›</a:t>
            </a:fld>
            <a:endParaRPr lang="en-N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Mrs Watkin’s Tub.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63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9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2924944"/>
            <a:ext cx="3024336" cy="163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Ashlee</a:t>
            </a:r>
            <a:r>
              <a:rPr lang="en-NZ" sz="4000" dirty="0" smtClean="0"/>
              <a:t> </a:t>
            </a:r>
            <a:r>
              <a:rPr lang="en-NZ" sz="4000" dirty="0" smtClean="0"/>
              <a:t>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6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9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60" y="-1197260"/>
            <a:ext cx="9144000" cy="9252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26259" y="5013176"/>
            <a:ext cx="338042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Tayler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56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60" y="-1197260"/>
            <a:ext cx="9144000" cy="9252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4437112"/>
            <a:ext cx="2858616" cy="213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Royston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433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9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116632"/>
            <a:ext cx="309634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err="1" smtClean="0"/>
              <a:t>Taraivini</a:t>
            </a:r>
            <a:r>
              <a:rPr lang="en-NZ" sz="4000" dirty="0" smtClean="0"/>
              <a:t>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610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9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4365104"/>
            <a:ext cx="2210544" cy="264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Abigail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60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9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051720" y="4149080"/>
            <a:ext cx="5904656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Kauri 1 is in the tub.</a:t>
            </a:r>
          </a:p>
          <a:p>
            <a:pPr algn="ctr"/>
            <a:r>
              <a:rPr lang="en-NZ" sz="4000" dirty="0" smtClean="0"/>
              <a:t>Squishy, squashy.</a:t>
            </a:r>
          </a:p>
          <a:p>
            <a:pPr algn="ctr"/>
            <a:r>
              <a:rPr lang="en-NZ" sz="4000" dirty="0" smtClean="0"/>
              <a:t>Squishy, squashy.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2570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27584" y="404664"/>
            <a:ext cx="199452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Jacob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45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3645024"/>
            <a:ext cx="2354560" cy="242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Bethany is in the tub.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8845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008" y="-1323528"/>
            <a:ext cx="9144000" cy="9505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99991" y="4919495"/>
            <a:ext cx="3578696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Angus is in the tub.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4342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4221088"/>
            <a:ext cx="3146648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Felix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52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3933056"/>
            <a:ext cx="199452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Ashlee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49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264" y="-1233264"/>
            <a:ext cx="9144000" cy="932452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5148064" y="4509120"/>
            <a:ext cx="3578696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Vienna is in the tub.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6788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-11430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4293096"/>
            <a:ext cx="3290664" cy="170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Tilly</a:t>
            </a:r>
            <a:r>
              <a:rPr lang="en-NZ" sz="4000" dirty="0" smtClean="0"/>
              <a:t> </a:t>
            </a:r>
            <a:r>
              <a:rPr lang="en-NZ" sz="4000" dirty="0" smtClean="0"/>
              <a:t>is in the tub.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6676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2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264" y="-1233264"/>
            <a:ext cx="9144000" cy="9324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4581128"/>
            <a:ext cx="2930624" cy="17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Blake is in the tub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99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100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Mrs Watkin’s Tub.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Watkin’s Tub.</dc:title>
  <dc:creator>Pauline Watkin</dc:creator>
  <cp:lastModifiedBy>Pauline Watkin</cp:lastModifiedBy>
  <cp:revision>6</cp:revision>
  <cp:lastPrinted>2015-04-21T19:57:39Z</cp:lastPrinted>
  <dcterms:created xsi:type="dcterms:W3CDTF">2015-04-21T01:01:08Z</dcterms:created>
  <dcterms:modified xsi:type="dcterms:W3CDTF">2015-04-21T19:58:08Z</dcterms:modified>
</cp:coreProperties>
</file>