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3" r:id="rId5"/>
    <p:sldId id="265" r:id="rId6"/>
    <p:sldId id="267" r:id="rId7"/>
    <p:sldId id="269" r:id="rId8"/>
    <p:sldId id="271" r:id="rId9"/>
    <p:sldId id="273" r:id="rId10"/>
    <p:sldId id="275" r:id="rId11"/>
    <p:sldId id="277" r:id="rId12"/>
    <p:sldId id="279" r:id="rId13"/>
    <p:sldId id="281" r:id="rId14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C81D-F23A-4CC5-AFB9-D0BD520C082B}" type="datetimeFigureOut">
              <a:rPr lang="en-NZ" smtClean="0"/>
              <a:t>19/03/2015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9807-E52C-4E09-BC5C-2DCE7C34E4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8984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C81D-F23A-4CC5-AFB9-D0BD520C082B}" type="datetimeFigureOut">
              <a:rPr lang="en-NZ" smtClean="0"/>
              <a:t>19/03/2015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9807-E52C-4E09-BC5C-2DCE7C34E4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2101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C81D-F23A-4CC5-AFB9-D0BD520C082B}" type="datetimeFigureOut">
              <a:rPr lang="en-NZ" smtClean="0"/>
              <a:t>19/03/2015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9807-E52C-4E09-BC5C-2DCE7C34E4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45860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C81D-F23A-4CC5-AFB9-D0BD520C082B}" type="datetimeFigureOut">
              <a:rPr lang="en-NZ" smtClean="0"/>
              <a:t>19/03/2015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9807-E52C-4E09-BC5C-2DCE7C34E4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39728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C81D-F23A-4CC5-AFB9-D0BD520C082B}" type="datetimeFigureOut">
              <a:rPr lang="en-NZ" smtClean="0"/>
              <a:t>19/03/2015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9807-E52C-4E09-BC5C-2DCE7C34E4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1852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C81D-F23A-4CC5-AFB9-D0BD520C082B}" type="datetimeFigureOut">
              <a:rPr lang="en-NZ" smtClean="0"/>
              <a:t>19/03/2015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9807-E52C-4E09-BC5C-2DCE7C34E4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4339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C81D-F23A-4CC5-AFB9-D0BD520C082B}" type="datetimeFigureOut">
              <a:rPr lang="en-NZ" smtClean="0"/>
              <a:t>19/03/2015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9807-E52C-4E09-BC5C-2DCE7C34E4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580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C81D-F23A-4CC5-AFB9-D0BD520C082B}" type="datetimeFigureOut">
              <a:rPr lang="en-NZ" smtClean="0"/>
              <a:t>19/03/2015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9807-E52C-4E09-BC5C-2DCE7C34E4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650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C81D-F23A-4CC5-AFB9-D0BD520C082B}" type="datetimeFigureOut">
              <a:rPr lang="en-NZ" smtClean="0"/>
              <a:t>19/03/2015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9807-E52C-4E09-BC5C-2DCE7C34E4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7592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C81D-F23A-4CC5-AFB9-D0BD520C082B}" type="datetimeFigureOut">
              <a:rPr lang="en-NZ" smtClean="0"/>
              <a:t>19/03/2015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9807-E52C-4E09-BC5C-2DCE7C34E4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81599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C81D-F23A-4CC5-AFB9-D0BD520C082B}" type="datetimeFigureOut">
              <a:rPr lang="en-NZ" smtClean="0"/>
              <a:t>19/03/2015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9807-E52C-4E09-BC5C-2DCE7C34E4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18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8C81D-F23A-4CC5-AFB9-D0BD520C082B}" type="datetimeFigureOut">
              <a:rPr lang="en-NZ" smtClean="0"/>
              <a:t>19/03/2015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09807-E52C-4E09-BC5C-2DCE7C34E4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41077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1 (2)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5461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0 (2)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0475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1 (2)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0181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2 (2)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2894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3 (2)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083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2 (2)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6991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3 (2)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178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4 (2)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5555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5 (2)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3635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6 (2)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680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7 (2)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2554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8 (2)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8512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9 (2)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3033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Jolliffe</dc:creator>
  <cp:lastModifiedBy>Sarah Jolliffe</cp:lastModifiedBy>
  <cp:revision>1</cp:revision>
  <dcterms:created xsi:type="dcterms:W3CDTF">2015-03-19T03:30:50Z</dcterms:created>
  <dcterms:modified xsi:type="dcterms:W3CDTF">2015-03-19T03:32:53Z</dcterms:modified>
</cp:coreProperties>
</file>