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984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210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586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972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5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339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580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650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759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159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18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C81D-F23A-4CC5-AFB9-D0BD520C082B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9807-E52C-4E09-BC5C-2DCE7C34E4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107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46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047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018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2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894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3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08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99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178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55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63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80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255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51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 (2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03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Jolliffe</dc:creator>
  <cp:lastModifiedBy>Sarah Jolliffe</cp:lastModifiedBy>
  <cp:revision>1</cp:revision>
  <dcterms:created xsi:type="dcterms:W3CDTF">2015-03-19T03:30:50Z</dcterms:created>
  <dcterms:modified xsi:type="dcterms:W3CDTF">2015-03-19T03:32:53Z</dcterms:modified>
</cp:coreProperties>
</file>