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9085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293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333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008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334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198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922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685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57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762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30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564D9-32B8-4908-AAC9-D665A2CFE20E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3752D-CE15-4561-A0F1-4DA7807372E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93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Paintings of </a:t>
            </a:r>
            <a:r>
              <a:rPr lang="en-NZ" dirty="0" err="1" smtClean="0"/>
              <a:t>Snells</a:t>
            </a:r>
            <a:r>
              <a:rPr lang="en-NZ" dirty="0" smtClean="0"/>
              <a:t> Beach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06136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772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998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924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543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754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7300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0175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744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231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Paintings of Snells Beach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Paintings of Snells Beach</dc:title>
  <dc:creator>Sarah Jolliffe</dc:creator>
  <cp:lastModifiedBy>Sarah Jolliffe</cp:lastModifiedBy>
  <cp:revision>1</cp:revision>
  <dcterms:created xsi:type="dcterms:W3CDTF">2015-03-13T00:07:51Z</dcterms:created>
  <dcterms:modified xsi:type="dcterms:W3CDTF">2015-03-13T00:09:16Z</dcterms:modified>
</cp:coreProperties>
</file>