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470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590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23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155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565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604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218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793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144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423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551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7A00-94FC-49C4-98AC-C91E8BBB4E66}" type="datetimeFigureOut">
              <a:rPr lang="en-NZ" smtClean="0"/>
              <a:t>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CBD2D-3E33-43E3-AC52-E09C835308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424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My Best Bear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by Kauri1 &amp;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05090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2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8944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8185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012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287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49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85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62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586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73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373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52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507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336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521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My Best Bear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Best Bear</dc:title>
  <dc:creator>Sarah Jolliffe</dc:creator>
  <cp:lastModifiedBy>Sarah Jolliffe</cp:lastModifiedBy>
  <cp:revision>2</cp:revision>
  <dcterms:created xsi:type="dcterms:W3CDTF">2015-03-06T01:06:32Z</dcterms:created>
  <dcterms:modified xsi:type="dcterms:W3CDTF">2015-03-06T01:13:03Z</dcterms:modified>
</cp:coreProperties>
</file>