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FF6A-C1D8-405A-B63C-4E915DC8EFBB}" type="datetimeFigureOut">
              <a:rPr lang="en-NZ" smtClean="0"/>
              <a:t>6/03/2015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33AA-C9E9-45F2-8AC5-B6A8A58B2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318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FF6A-C1D8-405A-B63C-4E915DC8EFBB}" type="datetimeFigureOut">
              <a:rPr lang="en-NZ" smtClean="0"/>
              <a:t>6/03/2015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33AA-C9E9-45F2-8AC5-B6A8A58B2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138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FF6A-C1D8-405A-B63C-4E915DC8EFBB}" type="datetimeFigureOut">
              <a:rPr lang="en-NZ" smtClean="0"/>
              <a:t>6/03/2015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33AA-C9E9-45F2-8AC5-B6A8A58B2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475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FF6A-C1D8-405A-B63C-4E915DC8EFBB}" type="datetimeFigureOut">
              <a:rPr lang="en-NZ" smtClean="0"/>
              <a:t>6/03/2015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33AA-C9E9-45F2-8AC5-B6A8A58B2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30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FF6A-C1D8-405A-B63C-4E915DC8EFBB}" type="datetimeFigureOut">
              <a:rPr lang="en-NZ" smtClean="0"/>
              <a:t>6/03/2015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33AA-C9E9-45F2-8AC5-B6A8A58B2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346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FF6A-C1D8-405A-B63C-4E915DC8EFBB}" type="datetimeFigureOut">
              <a:rPr lang="en-NZ" smtClean="0"/>
              <a:t>6/03/2015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33AA-C9E9-45F2-8AC5-B6A8A58B2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690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FF6A-C1D8-405A-B63C-4E915DC8EFBB}" type="datetimeFigureOut">
              <a:rPr lang="en-NZ" smtClean="0"/>
              <a:t>6/03/2015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33AA-C9E9-45F2-8AC5-B6A8A58B2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933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FF6A-C1D8-405A-B63C-4E915DC8EFBB}" type="datetimeFigureOut">
              <a:rPr lang="en-NZ" smtClean="0"/>
              <a:t>6/03/2015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33AA-C9E9-45F2-8AC5-B6A8A58B2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981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FF6A-C1D8-405A-B63C-4E915DC8EFBB}" type="datetimeFigureOut">
              <a:rPr lang="en-NZ" smtClean="0"/>
              <a:t>6/03/2015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33AA-C9E9-45F2-8AC5-B6A8A58B2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212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FF6A-C1D8-405A-B63C-4E915DC8EFBB}" type="datetimeFigureOut">
              <a:rPr lang="en-NZ" smtClean="0"/>
              <a:t>6/03/2015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33AA-C9E9-45F2-8AC5-B6A8A58B2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668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FF6A-C1D8-405A-B63C-4E915DC8EFBB}" type="datetimeFigureOut">
              <a:rPr lang="en-NZ" smtClean="0"/>
              <a:t>6/03/2015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33AA-C9E9-45F2-8AC5-B6A8A58B2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415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0FF6A-C1D8-405A-B63C-4E915DC8EFBB}" type="datetimeFigureOut">
              <a:rPr lang="en-NZ" smtClean="0"/>
              <a:t>6/03/2015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933AA-C9E9-45F2-8AC5-B6A8A58B237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032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smtClean="0"/>
              <a:t>Library and Park </a:t>
            </a:r>
            <a:r>
              <a:rPr lang="en-NZ" dirty="0" smtClean="0"/>
              <a:t>Visit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smtClean="0"/>
              <a:t>by Sarah Jolliffe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764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28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50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45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36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85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21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47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55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96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2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6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71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29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72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Library and Park Visit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and Park Visit </dc:title>
  <dc:creator>Sarah Jolliffe</dc:creator>
  <cp:lastModifiedBy>Sarah Jolliffe</cp:lastModifiedBy>
  <cp:revision>2</cp:revision>
  <dcterms:created xsi:type="dcterms:W3CDTF">2015-03-06T01:02:32Z</dcterms:created>
  <dcterms:modified xsi:type="dcterms:W3CDTF">2015-03-06T01:16:29Z</dcterms:modified>
</cp:coreProperties>
</file>