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723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6701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578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577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822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53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860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207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73000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240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989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D0EB-2897-4B01-9DD9-6BBFAD3A580C}" type="datetimeFigureOut">
              <a:rPr lang="en-NZ" smtClean="0"/>
              <a:t>17/03/2015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FA9BB-8BF2-4818-B574-C49F2552FE3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511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7163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982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92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4601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047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0556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648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85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491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267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Jolliffe</dc:creator>
  <cp:lastModifiedBy>Sarah Jolliffe</cp:lastModifiedBy>
  <cp:revision>1</cp:revision>
  <dcterms:created xsi:type="dcterms:W3CDTF">2015-03-16T23:39:58Z</dcterms:created>
  <dcterms:modified xsi:type="dcterms:W3CDTF">2015-03-16T23:41:15Z</dcterms:modified>
</cp:coreProperties>
</file>