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D0EB-2897-4B01-9DD9-6BBFAD3A580C}" type="datetimeFigureOut">
              <a:rPr lang="en-NZ" smtClean="0"/>
              <a:t>17/03/2015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FA9BB-8BF2-4818-B574-C49F2552FE3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67233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D0EB-2897-4B01-9DD9-6BBFAD3A580C}" type="datetimeFigureOut">
              <a:rPr lang="en-NZ" smtClean="0"/>
              <a:t>17/03/2015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FA9BB-8BF2-4818-B574-C49F2552FE3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86701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D0EB-2897-4B01-9DD9-6BBFAD3A580C}" type="datetimeFigureOut">
              <a:rPr lang="en-NZ" smtClean="0"/>
              <a:t>17/03/2015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FA9BB-8BF2-4818-B574-C49F2552FE3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85783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D0EB-2897-4B01-9DD9-6BBFAD3A580C}" type="datetimeFigureOut">
              <a:rPr lang="en-NZ" smtClean="0"/>
              <a:t>17/03/2015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FA9BB-8BF2-4818-B574-C49F2552FE3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35779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D0EB-2897-4B01-9DD9-6BBFAD3A580C}" type="datetimeFigureOut">
              <a:rPr lang="en-NZ" smtClean="0"/>
              <a:t>17/03/2015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FA9BB-8BF2-4818-B574-C49F2552FE3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98226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D0EB-2897-4B01-9DD9-6BBFAD3A580C}" type="datetimeFigureOut">
              <a:rPr lang="en-NZ" smtClean="0"/>
              <a:t>17/03/2015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FA9BB-8BF2-4818-B574-C49F2552FE3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2534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D0EB-2897-4B01-9DD9-6BBFAD3A580C}" type="datetimeFigureOut">
              <a:rPr lang="en-NZ" smtClean="0"/>
              <a:t>17/03/2015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FA9BB-8BF2-4818-B574-C49F2552FE3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58604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D0EB-2897-4B01-9DD9-6BBFAD3A580C}" type="datetimeFigureOut">
              <a:rPr lang="en-NZ" smtClean="0"/>
              <a:t>17/03/2015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FA9BB-8BF2-4818-B574-C49F2552FE3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22073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D0EB-2897-4B01-9DD9-6BBFAD3A580C}" type="datetimeFigureOut">
              <a:rPr lang="en-NZ" smtClean="0"/>
              <a:t>17/03/2015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FA9BB-8BF2-4818-B574-C49F2552FE3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73000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D0EB-2897-4B01-9DD9-6BBFAD3A580C}" type="datetimeFigureOut">
              <a:rPr lang="en-NZ" smtClean="0"/>
              <a:t>17/03/2015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FA9BB-8BF2-4818-B574-C49F2552FE3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24011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D0EB-2897-4B01-9DD9-6BBFAD3A580C}" type="datetimeFigureOut">
              <a:rPr lang="en-NZ" smtClean="0"/>
              <a:t>17/03/2015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FA9BB-8BF2-4818-B574-C49F2552FE3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69897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9D0EB-2897-4B01-9DD9-6BBFAD3A580C}" type="datetimeFigureOut">
              <a:rPr lang="en-NZ" smtClean="0"/>
              <a:t>17/03/2015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FA9BB-8BF2-4818-B574-C49F2552FE3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55110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01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771638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0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19822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02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15929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03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64601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04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10472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05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60556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06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1648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07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3785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08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434917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09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826756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Snells Beach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Jolliffe</dc:creator>
  <cp:lastModifiedBy>Sarah Jolliffe</cp:lastModifiedBy>
  <cp:revision>1</cp:revision>
  <dcterms:created xsi:type="dcterms:W3CDTF">2015-03-16T23:39:58Z</dcterms:created>
  <dcterms:modified xsi:type="dcterms:W3CDTF">2015-03-16T23:41:15Z</dcterms:modified>
</cp:coreProperties>
</file>