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4" r:id="rId8"/>
    <p:sldId id="265" r:id="rId9"/>
  </p:sldIdLst>
  <p:sldSz cx="9144000" cy="6858000" type="screen4x3"/>
  <p:notesSz cx="6797675" cy="9926638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FCF44-28E6-409D-85A6-91C7D8B039DC}" type="datetimeFigureOut">
              <a:rPr lang="en-NZ" smtClean="0"/>
              <a:t>13/03/2015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8DAB0-DE9E-4982-BB94-7A9B3632D9ED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FCF44-28E6-409D-85A6-91C7D8B039DC}" type="datetimeFigureOut">
              <a:rPr lang="en-NZ" smtClean="0"/>
              <a:t>13/03/2015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8DAB0-DE9E-4982-BB94-7A9B3632D9ED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FCF44-28E6-409D-85A6-91C7D8B039DC}" type="datetimeFigureOut">
              <a:rPr lang="en-NZ" smtClean="0"/>
              <a:t>13/03/2015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8DAB0-DE9E-4982-BB94-7A9B3632D9ED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FCF44-28E6-409D-85A6-91C7D8B039DC}" type="datetimeFigureOut">
              <a:rPr lang="en-NZ" smtClean="0"/>
              <a:t>13/03/2015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8DAB0-DE9E-4982-BB94-7A9B3632D9ED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FCF44-28E6-409D-85A6-91C7D8B039DC}" type="datetimeFigureOut">
              <a:rPr lang="en-NZ" smtClean="0"/>
              <a:t>13/03/2015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8DAB0-DE9E-4982-BB94-7A9B3632D9ED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FCF44-28E6-409D-85A6-91C7D8B039DC}" type="datetimeFigureOut">
              <a:rPr lang="en-NZ" smtClean="0"/>
              <a:t>13/03/2015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8DAB0-DE9E-4982-BB94-7A9B3632D9ED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FCF44-28E6-409D-85A6-91C7D8B039DC}" type="datetimeFigureOut">
              <a:rPr lang="en-NZ" smtClean="0"/>
              <a:t>13/03/2015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8DAB0-DE9E-4982-BB94-7A9B3632D9ED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FCF44-28E6-409D-85A6-91C7D8B039DC}" type="datetimeFigureOut">
              <a:rPr lang="en-NZ" smtClean="0"/>
              <a:t>13/03/2015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8DAB0-DE9E-4982-BB94-7A9B3632D9ED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FCF44-28E6-409D-85A6-91C7D8B039DC}" type="datetimeFigureOut">
              <a:rPr lang="en-NZ" smtClean="0"/>
              <a:t>13/03/2015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8DAB0-DE9E-4982-BB94-7A9B3632D9ED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FCF44-28E6-409D-85A6-91C7D8B039DC}" type="datetimeFigureOut">
              <a:rPr lang="en-NZ" smtClean="0"/>
              <a:t>13/03/2015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8DAB0-DE9E-4982-BB94-7A9B3632D9ED}" type="slidenum">
              <a:rPr lang="en-NZ" smtClean="0"/>
              <a:t>‹#›</a:t>
            </a:fld>
            <a:endParaRPr lang="en-N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FCF44-28E6-409D-85A6-91C7D8B039DC}" type="datetimeFigureOut">
              <a:rPr lang="en-NZ" smtClean="0"/>
              <a:t>13/03/2015</a:t>
            </a:fld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018DAB0-DE9E-4982-BB94-7A9B3632D9ED}" type="slidenum">
              <a:rPr lang="en-NZ" smtClean="0"/>
              <a:t>‹#›</a:t>
            </a:fld>
            <a:endParaRPr lang="en-N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N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2018DAB0-DE9E-4982-BB94-7A9B3632D9ED}" type="slidenum">
              <a:rPr lang="en-NZ" smtClean="0"/>
              <a:t>‹#›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2E7FCF44-28E6-409D-85A6-91C7D8B039DC}" type="datetimeFigureOut">
              <a:rPr lang="en-NZ" smtClean="0"/>
              <a:t>13/03/2015</a:t>
            </a:fld>
            <a:endParaRPr lang="en-N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Z" dirty="0" smtClean="0"/>
              <a:t>I Can Read To My Buddy.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NZ" dirty="0" smtClean="0"/>
              <a:t>By Kauri 1.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790662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DSCF2144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395536" y="5877272"/>
            <a:ext cx="820891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4000" dirty="0" smtClean="0"/>
              <a:t>“I can read to Isabella”,  said Tayler</a:t>
            </a:r>
            <a:r>
              <a:rPr lang="en-NZ" dirty="0" smtClean="0"/>
              <a:t>.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67759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DSCF2145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395536" y="188640"/>
            <a:ext cx="2232248" cy="25922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4000" dirty="0" smtClean="0"/>
              <a:t>“I can read to </a:t>
            </a:r>
            <a:r>
              <a:rPr lang="en-NZ" sz="4000" dirty="0" err="1" smtClean="0"/>
              <a:t>Tycee</a:t>
            </a:r>
            <a:r>
              <a:rPr lang="en-NZ" sz="4000" dirty="0" smtClean="0"/>
              <a:t>”,  said Tilly.</a:t>
            </a:r>
            <a:endParaRPr lang="en-NZ" sz="4000" dirty="0"/>
          </a:p>
        </p:txBody>
      </p:sp>
    </p:spTree>
    <p:extLst>
      <p:ext uri="{BB962C8B-B14F-4D97-AF65-F5344CB8AC3E}">
        <p14:creationId xmlns:p14="http://schemas.microsoft.com/office/powerpoint/2010/main" val="150258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DSCF2147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323528" y="260648"/>
            <a:ext cx="2520280" cy="26642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3600" dirty="0" smtClean="0"/>
              <a:t>“I can read to Gene and Dante”,  said Royston.</a:t>
            </a:r>
            <a:endParaRPr lang="en-NZ" sz="3600" dirty="0"/>
          </a:p>
        </p:txBody>
      </p:sp>
    </p:spTree>
    <p:extLst>
      <p:ext uri="{BB962C8B-B14F-4D97-AF65-F5344CB8AC3E}">
        <p14:creationId xmlns:p14="http://schemas.microsoft.com/office/powerpoint/2010/main" val="2621410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DSCF2148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467544" y="764704"/>
            <a:ext cx="8136904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4000" dirty="0" smtClean="0"/>
              <a:t>“I can read to Franz”,  said </a:t>
            </a:r>
            <a:r>
              <a:rPr lang="en-NZ" sz="4000" dirty="0" err="1" smtClean="0"/>
              <a:t>Taraivini</a:t>
            </a:r>
            <a:r>
              <a:rPr lang="en-NZ" sz="4000" dirty="0" smtClean="0"/>
              <a:t>.</a:t>
            </a:r>
            <a:endParaRPr lang="en-NZ" sz="4000" dirty="0"/>
          </a:p>
        </p:txBody>
      </p:sp>
    </p:spTree>
    <p:extLst>
      <p:ext uri="{BB962C8B-B14F-4D97-AF65-F5344CB8AC3E}">
        <p14:creationId xmlns:p14="http://schemas.microsoft.com/office/powerpoint/2010/main" val="947321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DSCF2149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6372200" y="476672"/>
            <a:ext cx="2592288" cy="26642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4000" dirty="0" smtClean="0"/>
              <a:t>“I can read to Joy”,  said Vienna</a:t>
            </a:r>
            <a:r>
              <a:rPr lang="en-NZ" dirty="0" smtClean="0"/>
              <a:t>.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896994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DSCF2151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251520" y="692696"/>
            <a:ext cx="835292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3600" dirty="0" smtClean="0"/>
              <a:t>“I can read to Kauri and Devyn,” said Blake</a:t>
            </a:r>
            <a:r>
              <a:rPr lang="en-NZ" dirty="0" smtClean="0"/>
              <a:t>.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206101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DSCF2152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755576" y="5492080"/>
            <a:ext cx="784887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4000" dirty="0" smtClean="0"/>
              <a:t>“I can read to Samuel,” said Angus</a:t>
            </a:r>
            <a:r>
              <a:rPr lang="en-NZ" dirty="0" smtClean="0"/>
              <a:t>.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965767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24</TotalTime>
  <Words>85</Words>
  <Application>Microsoft Office PowerPoint</Application>
  <PresentationFormat>On-screen Show (4:3)</PresentationFormat>
  <Paragraphs>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Adjacency</vt:lpstr>
      <vt:lpstr>I Can Read To My Buddy.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Snells Beach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Can Read To My Buddy.</dc:title>
  <dc:creator>Pauline Watkin</dc:creator>
  <cp:lastModifiedBy>Pauline Watkin</cp:lastModifiedBy>
  <cp:revision>5</cp:revision>
  <cp:lastPrinted>2015-03-12T23:14:16Z</cp:lastPrinted>
  <dcterms:created xsi:type="dcterms:W3CDTF">2015-03-12T23:02:12Z</dcterms:created>
  <dcterms:modified xsi:type="dcterms:W3CDTF">2015-03-13T00:30:15Z</dcterms:modified>
</cp:coreProperties>
</file>