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797675" cy="9926638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018DAB0-DE9E-4982-BB94-7A9B3632D9ED}" type="slidenum">
              <a:rPr lang="en-NZ" smtClean="0"/>
              <a:t>‹#›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FCF44-28E6-409D-85A6-91C7D8B039DC}" type="datetimeFigureOut">
              <a:rPr lang="en-NZ" smtClean="0"/>
              <a:t>13/03/2015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I Can Read To My Buddy.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By Kauri 1.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066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5877272"/>
            <a:ext cx="8208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Isabella”,  said Tayler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7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95536" y="188640"/>
            <a:ext cx="223224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</a:t>
            </a:r>
            <a:r>
              <a:rPr lang="en-NZ" sz="4000" dirty="0" err="1" smtClean="0"/>
              <a:t>Tycee</a:t>
            </a:r>
            <a:r>
              <a:rPr lang="en-NZ" sz="4000" dirty="0" smtClean="0"/>
              <a:t>”,  said Tilly.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150258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323528" y="260648"/>
            <a:ext cx="2520280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“I can read to Gene and Dante”,  said Royston.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262141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67544" y="764704"/>
            <a:ext cx="81369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Franz”,  said </a:t>
            </a:r>
            <a:r>
              <a:rPr lang="en-NZ" sz="4000" dirty="0" err="1" smtClean="0"/>
              <a:t>Taraivini</a:t>
            </a:r>
            <a:r>
              <a:rPr lang="en-NZ" sz="4000" dirty="0" smtClean="0"/>
              <a:t>.</a:t>
            </a:r>
            <a:endParaRPr lang="en-NZ" sz="4000" dirty="0"/>
          </a:p>
        </p:txBody>
      </p:sp>
    </p:spTree>
    <p:extLst>
      <p:ext uri="{BB962C8B-B14F-4D97-AF65-F5344CB8AC3E}">
        <p14:creationId xmlns:p14="http://schemas.microsoft.com/office/powerpoint/2010/main" val="94732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4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22354" y="332656"/>
            <a:ext cx="8208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Joy”,  said Vienna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69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5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51520" y="692696"/>
            <a:ext cx="835292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 smtClean="0"/>
              <a:t>“I can read to Kauri and Devyn,” said Blake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61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SCF215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755576" y="5492080"/>
            <a:ext cx="7848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4000" dirty="0" smtClean="0"/>
              <a:t>“I can read to Samuel,” said Angus</a:t>
            </a:r>
            <a:r>
              <a:rPr lang="en-NZ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657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</TotalTime>
  <Words>85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 Can Read To My Buddy.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Read To My Buddy.</dc:title>
  <dc:creator>Pauline Watkin</dc:creator>
  <cp:lastModifiedBy>Pauline Watkin</cp:lastModifiedBy>
  <cp:revision>4</cp:revision>
  <cp:lastPrinted>2015-03-12T23:14:16Z</cp:lastPrinted>
  <dcterms:created xsi:type="dcterms:W3CDTF">2015-03-12T23:02:12Z</dcterms:created>
  <dcterms:modified xsi:type="dcterms:W3CDTF">2015-03-12T23:24:01Z</dcterms:modified>
</cp:coreProperties>
</file>