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838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344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769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353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397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088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995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940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833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691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756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E8482-2FBB-48AB-B888-A52EFCD9DE67}" type="datetimeFigureOut">
              <a:rPr lang="en-NZ" smtClean="0"/>
              <a:t>26/03/2015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F2EB-A9FD-4756-8964-ADF0D7E982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419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633670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NZ" dirty="0" smtClean="0"/>
              <a:t>Harold, the Life Education giraffe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0617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5002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278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056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944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83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410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5740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5642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593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3561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Harold, the Life Education giraffe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Harold, the Life Education giraffe</dc:title>
  <dc:creator>Sarah Jolliffe</dc:creator>
  <cp:lastModifiedBy>Sarah Jolliffe</cp:lastModifiedBy>
  <cp:revision>1</cp:revision>
  <dcterms:created xsi:type="dcterms:W3CDTF">2015-03-26T00:52:39Z</dcterms:created>
  <dcterms:modified xsi:type="dcterms:W3CDTF">2015-03-26T00:55:02Z</dcterms:modified>
</cp:coreProperties>
</file>