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D0E-5A06-4ECF-A1EB-0D244A300CAE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3B13-3918-47D0-A42E-6A41C44FB4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796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D0E-5A06-4ECF-A1EB-0D244A300CAE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3B13-3918-47D0-A42E-6A41C44FB4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642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D0E-5A06-4ECF-A1EB-0D244A300CAE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3B13-3918-47D0-A42E-6A41C44FB4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52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D0E-5A06-4ECF-A1EB-0D244A300CAE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3B13-3918-47D0-A42E-6A41C44FB4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541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D0E-5A06-4ECF-A1EB-0D244A300CAE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3B13-3918-47D0-A42E-6A41C44FB4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540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D0E-5A06-4ECF-A1EB-0D244A300CAE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3B13-3918-47D0-A42E-6A41C44FB4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946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D0E-5A06-4ECF-A1EB-0D244A300CAE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3B13-3918-47D0-A42E-6A41C44FB4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864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D0E-5A06-4ECF-A1EB-0D244A300CAE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3B13-3918-47D0-A42E-6A41C44FB4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405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D0E-5A06-4ECF-A1EB-0D244A300CAE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3B13-3918-47D0-A42E-6A41C44FB4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025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D0E-5A06-4ECF-A1EB-0D244A300CAE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3B13-3918-47D0-A42E-6A41C44FB4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212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D0E-5A06-4ECF-A1EB-0D244A300CAE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3B13-3918-47D0-A42E-6A41C44FB4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030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5D0E-5A06-4ECF-A1EB-0D244A300CAE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3B13-3918-47D0-A42E-6A41C44FB4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802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Fancy Feet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551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5805264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dirty="0" smtClean="0">
                <a:latin typeface="Comic Sans MS" panose="030F0702030302020204" pitchFamily="66" charset="0"/>
              </a:rPr>
              <a:t>Micah </a:t>
            </a:r>
            <a:endParaRPr lang="en-NZ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7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5805264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dirty="0" err="1" smtClean="0">
                <a:latin typeface="Comic Sans MS" panose="030F0702030302020204" pitchFamily="66" charset="0"/>
              </a:rPr>
              <a:t>Kalane</a:t>
            </a:r>
            <a:r>
              <a:rPr lang="en-NZ" sz="4800" dirty="0" smtClean="0">
                <a:latin typeface="Comic Sans MS" panose="030F0702030302020204" pitchFamily="66" charset="0"/>
              </a:rPr>
              <a:t> </a:t>
            </a:r>
            <a:endParaRPr lang="en-NZ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0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5805263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dirty="0" smtClean="0">
                <a:latin typeface="Comic Sans MS" panose="030F0702030302020204" pitchFamily="66" charset="0"/>
              </a:rPr>
              <a:t>Miss Jolliffe </a:t>
            </a:r>
            <a:endParaRPr lang="en-NZ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0" y="4437112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dirty="0" smtClean="0">
                <a:latin typeface="Comic Sans MS" panose="030F0702030302020204" pitchFamily="66" charset="0"/>
              </a:rPr>
              <a:t>Kauri 2  </a:t>
            </a:r>
            <a:endParaRPr lang="en-NZ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9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5805264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dirty="0" smtClean="0">
                <a:latin typeface="Comic Sans MS" panose="030F0702030302020204" pitchFamily="66" charset="0"/>
              </a:rPr>
              <a:t>Paige </a:t>
            </a:r>
            <a:endParaRPr lang="en-NZ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6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5805264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dirty="0" smtClean="0">
                <a:latin typeface="Comic Sans MS" panose="030F0702030302020204" pitchFamily="66" charset="0"/>
              </a:rPr>
              <a:t>Nate  </a:t>
            </a:r>
            <a:endParaRPr lang="en-NZ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5802382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dirty="0" smtClean="0">
                <a:latin typeface="Comic Sans MS" panose="030F0702030302020204" pitchFamily="66" charset="0"/>
              </a:rPr>
              <a:t>Lucas  </a:t>
            </a:r>
            <a:endParaRPr lang="en-NZ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0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4048" y="5819328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dirty="0" smtClean="0">
                <a:latin typeface="Comic Sans MS" panose="030F0702030302020204" pitchFamily="66" charset="0"/>
              </a:rPr>
              <a:t>Casey  </a:t>
            </a:r>
            <a:endParaRPr lang="en-NZ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5805264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dirty="0" err="1" smtClean="0">
                <a:latin typeface="Comic Sans MS" panose="030F0702030302020204" pitchFamily="66" charset="0"/>
              </a:rPr>
              <a:t>Callun</a:t>
            </a:r>
            <a:endParaRPr lang="en-NZ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9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5805264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dirty="0" smtClean="0">
                <a:latin typeface="Comic Sans MS" panose="030F0702030302020204" pitchFamily="66" charset="0"/>
              </a:rPr>
              <a:t>Mikayla  </a:t>
            </a:r>
            <a:endParaRPr lang="en-NZ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0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5805264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dirty="0" smtClean="0">
                <a:latin typeface="Comic Sans MS" panose="030F0702030302020204" pitchFamily="66" charset="0"/>
              </a:rPr>
              <a:t>Marie </a:t>
            </a:r>
            <a:endParaRPr lang="en-NZ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5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5805264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dirty="0" smtClean="0">
                <a:latin typeface="Comic Sans MS" panose="030F0702030302020204" pitchFamily="66" charset="0"/>
              </a:rPr>
              <a:t>Jessica  </a:t>
            </a:r>
            <a:endParaRPr lang="en-NZ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9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Fancy Feet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Fancy Feet</dc:title>
  <dc:creator>Sarah Jolliffe</dc:creator>
  <cp:lastModifiedBy>Sarah Jolliffe</cp:lastModifiedBy>
  <cp:revision>1</cp:revision>
  <dcterms:created xsi:type="dcterms:W3CDTF">2015-03-24T22:12:21Z</dcterms:created>
  <dcterms:modified xsi:type="dcterms:W3CDTF">2015-03-24T22:17:50Z</dcterms:modified>
</cp:coreProperties>
</file>