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141F5-FBF7-4206-AED0-F1AEBFAD2FA0}" type="datetimeFigureOut">
              <a:rPr lang="en-NZ" smtClean="0"/>
              <a:t>23/02/2015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EF7E9-53E0-49F0-85B6-2C30B450627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62551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141F5-FBF7-4206-AED0-F1AEBFAD2FA0}" type="datetimeFigureOut">
              <a:rPr lang="en-NZ" smtClean="0"/>
              <a:t>23/02/2015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EF7E9-53E0-49F0-85B6-2C30B450627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33706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141F5-FBF7-4206-AED0-F1AEBFAD2FA0}" type="datetimeFigureOut">
              <a:rPr lang="en-NZ" smtClean="0"/>
              <a:t>23/02/2015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EF7E9-53E0-49F0-85B6-2C30B450627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44543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141F5-FBF7-4206-AED0-F1AEBFAD2FA0}" type="datetimeFigureOut">
              <a:rPr lang="en-NZ" smtClean="0"/>
              <a:t>23/02/2015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EF7E9-53E0-49F0-85B6-2C30B450627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9928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141F5-FBF7-4206-AED0-F1AEBFAD2FA0}" type="datetimeFigureOut">
              <a:rPr lang="en-NZ" smtClean="0"/>
              <a:t>23/02/2015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EF7E9-53E0-49F0-85B6-2C30B450627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50957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141F5-FBF7-4206-AED0-F1AEBFAD2FA0}" type="datetimeFigureOut">
              <a:rPr lang="en-NZ" smtClean="0"/>
              <a:t>23/02/2015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EF7E9-53E0-49F0-85B6-2C30B450627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58139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141F5-FBF7-4206-AED0-F1AEBFAD2FA0}" type="datetimeFigureOut">
              <a:rPr lang="en-NZ" smtClean="0"/>
              <a:t>23/02/2015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EF7E9-53E0-49F0-85B6-2C30B450627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67495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141F5-FBF7-4206-AED0-F1AEBFAD2FA0}" type="datetimeFigureOut">
              <a:rPr lang="en-NZ" smtClean="0"/>
              <a:t>23/02/2015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EF7E9-53E0-49F0-85B6-2C30B450627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04137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141F5-FBF7-4206-AED0-F1AEBFAD2FA0}" type="datetimeFigureOut">
              <a:rPr lang="en-NZ" smtClean="0"/>
              <a:t>23/02/2015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EF7E9-53E0-49F0-85B6-2C30B450627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98071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141F5-FBF7-4206-AED0-F1AEBFAD2FA0}" type="datetimeFigureOut">
              <a:rPr lang="en-NZ" smtClean="0"/>
              <a:t>23/02/2015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EF7E9-53E0-49F0-85B6-2C30B450627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89413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141F5-FBF7-4206-AED0-F1AEBFAD2FA0}" type="datetimeFigureOut">
              <a:rPr lang="en-NZ" smtClean="0"/>
              <a:t>23/02/2015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EF7E9-53E0-49F0-85B6-2C30B450627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97022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141F5-FBF7-4206-AED0-F1AEBFAD2FA0}" type="datetimeFigureOut">
              <a:rPr lang="en-NZ" smtClean="0"/>
              <a:t>23/02/2015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EF7E9-53E0-49F0-85B6-2C30B450627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77249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612068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NZ" dirty="0" smtClean="0"/>
              <a:t>What does Greedy Cat Like?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Z" dirty="0" smtClean="0"/>
              <a:t>by Kauri 2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984387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534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2101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3343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3120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048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0701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7679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4080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2139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92508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9</Words>
  <Application>Microsoft Office PowerPoint</Application>
  <PresentationFormat>On-screen Show (4:3)</PresentationFormat>
  <Paragraphs>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What does Greedy Cat Like?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Snells Beach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does Greedy Cat Like?</dc:title>
  <dc:creator>Sarah Jolliffe</dc:creator>
  <cp:lastModifiedBy>Sarah Jolliffe</cp:lastModifiedBy>
  <cp:revision>1</cp:revision>
  <dcterms:created xsi:type="dcterms:W3CDTF">2015-02-23T00:15:25Z</dcterms:created>
  <dcterms:modified xsi:type="dcterms:W3CDTF">2015-02-23T00:17:47Z</dcterms:modified>
</cp:coreProperties>
</file>