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486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0902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228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827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464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742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874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925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59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170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601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E49A-E016-4D19-A567-95B8F0E0D1BB}" type="datetimeFigureOut">
              <a:rPr lang="en-NZ" smtClean="0"/>
              <a:t>24/02/2015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5A28-9386-4ED7-A2E6-DD4EA5715D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682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76063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Lunch </a:t>
            </a:r>
            <a:r>
              <a:rPr lang="en-NZ" smtClean="0"/>
              <a:t>for Kauri 2</a:t>
            </a:r>
            <a:br>
              <a:rPr lang="en-NZ" smtClean="0"/>
            </a:br>
            <a:r>
              <a:rPr lang="en-NZ"/>
              <a:t/>
            </a:r>
            <a:br>
              <a:rPr lang="en-NZ"/>
            </a:b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65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5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1628800"/>
            <a:ext cx="2592288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600" dirty="0" smtClean="0">
                <a:latin typeface="Berlin Sans FB" panose="020E0602020502020306" pitchFamily="34" charset="0"/>
              </a:rPr>
              <a:t>“Here is a banana,” said Jessica.</a:t>
            </a:r>
          </a:p>
          <a:p>
            <a:r>
              <a:rPr lang="en-NZ" sz="3600" dirty="0" smtClean="0">
                <a:latin typeface="Berlin Sans FB" panose="020E0602020502020306" pitchFamily="34" charset="0"/>
              </a:rPr>
              <a:t>“This is for me!”</a:t>
            </a:r>
            <a:endParaRPr lang="en-NZ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56176" y="2564904"/>
            <a:ext cx="2664296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600" dirty="0" smtClean="0">
                <a:latin typeface="Berlin Sans FB" panose="020E0602020502020306" pitchFamily="34" charset="0"/>
              </a:rPr>
              <a:t>“Here is a sandwich,” said Micah.</a:t>
            </a:r>
          </a:p>
          <a:p>
            <a:r>
              <a:rPr lang="en-NZ" sz="3600" dirty="0" smtClean="0">
                <a:latin typeface="Berlin Sans FB" panose="020E0602020502020306" pitchFamily="34" charset="0"/>
              </a:rPr>
              <a:t>“This is for me!”</a:t>
            </a:r>
            <a:endParaRPr lang="en-NZ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28184" y="2636912"/>
            <a:ext cx="2664296" cy="313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600" dirty="0" smtClean="0">
                <a:latin typeface="Berlin Sans FB" panose="020E0602020502020306" pitchFamily="34" charset="0"/>
              </a:rPr>
              <a:t>“Here is an apple,” said Lucas.</a:t>
            </a:r>
          </a:p>
          <a:p>
            <a:r>
              <a:rPr lang="en-NZ" sz="3600" dirty="0" smtClean="0">
                <a:latin typeface="Berlin Sans FB" panose="020E0602020502020306" pitchFamily="34" charset="0"/>
              </a:rPr>
              <a:t>“This is for me!”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59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96136" y="2996952"/>
            <a:ext cx="3024336" cy="313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600" dirty="0" smtClean="0">
                <a:latin typeface="Berlin Sans FB" panose="020E0602020502020306" pitchFamily="34" charset="0"/>
              </a:rPr>
              <a:t>“Here is a peach,” said Mikayla.</a:t>
            </a:r>
          </a:p>
          <a:p>
            <a:r>
              <a:rPr lang="en-NZ" sz="3600" dirty="0" smtClean="0">
                <a:latin typeface="Berlin Sans FB" panose="020E0602020502020306" pitchFamily="34" charset="0"/>
              </a:rPr>
              <a:t>“This is for me!”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82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28184" y="3573016"/>
            <a:ext cx="2520280" cy="313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600" dirty="0" smtClean="0">
                <a:latin typeface="Berlin Sans FB" panose="020E0602020502020306" pitchFamily="34" charset="0"/>
              </a:rPr>
              <a:t>“Here is a cake,” said Jake.</a:t>
            </a:r>
          </a:p>
          <a:p>
            <a:r>
              <a:rPr lang="en-NZ" sz="3600" dirty="0" smtClean="0">
                <a:latin typeface="Berlin Sans FB" panose="020E0602020502020306" pitchFamily="34" charset="0"/>
              </a:rPr>
              <a:t>“This is for me!”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76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72200" y="2780928"/>
            <a:ext cx="2304256" cy="313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600" dirty="0" smtClean="0">
                <a:latin typeface="Berlin Sans FB" panose="020E0602020502020306" pitchFamily="34" charset="0"/>
              </a:rPr>
              <a:t>“Here is a chip,” said Casey.</a:t>
            </a:r>
          </a:p>
          <a:p>
            <a:r>
              <a:rPr lang="en-NZ" sz="3600" dirty="0" smtClean="0">
                <a:latin typeface="Berlin Sans FB" panose="020E0602020502020306" pitchFamily="34" charset="0"/>
              </a:rPr>
              <a:t>“This is for me!”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432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00192" y="2348880"/>
            <a:ext cx="2376264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600" dirty="0" smtClean="0">
                <a:latin typeface="Berlin Sans FB" panose="020E0602020502020306" pitchFamily="34" charset="0"/>
              </a:rPr>
              <a:t>“Here is a raisin,” said Paige.</a:t>
            </a:r>
          </a:p>
          <a:p>
            <a:r>
              <a:rPr lang="en-NZ" sz="3600" dirty="0" smtClean="0">
                <a:latin typeface="Berlin Sans FB" panose="020E0602020502020306" pitchFamily="34" charset="0"/>
              </a:rPr>
              <a:t>“This is for me!”</a:t>
            </a:r>
            <a:endParaRPr lang="en-NZ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28184" y="2852936"/>
            <a:ext cx="2664296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600" dirty="0" smtClean="0">
                <a:latin typeface="Berlin Sans FB" panose="020E0602020502020306" pitchFamily="34" charset="0"/>
              </a:rPr>
              <a:t>“Here is a </a:t>
            </a:r>
            <a:r>
              <a:rPr lang="en-NZ" sz="3600" dirty="0" err="1" smtClean="0">
                <a:latin typeface="Berlin Sans FB" panose="020E0602020502020306" pitchFamily="34" charset="0"/>
              </a:rPr>
              <a:t>museli</a:t>
            </a:r>
            <a:r>
              <a:rPr lang="en-NZ" sz="3600" dirty="0" smtClean="0">
                <a:latin typeface="Berlin Sans FB" panose="020E0602020502020306" pitchFamily="34" charset="0"/>
              </a:rPr>
              <a:t> bar,” said Marie.</a:t>
            </a:r>
          </a:p>
          <a:p>
            <a:r>
              <a:rPr lang="en-NZ" sz="3600" dirty="0" smtClean="0">
                <a:latin typeface="Berlin Sans FB" panose="020E0602020502020306" pitchFamily="34" charset="0"/>
              </a:rPr>
              <a:t>“This is for me!”</a:t>
            </a:r>
            <a:endParaRPr lang="en-NZ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124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Lunch for Kauri 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for Kauri 2</dc:title>
  <dc:creator>Sarah Jolliffe</dc:creator>
  <cp:lastModifiedBy>Sarah Jolliffe</cp:lastModifiedBy>
  <cp:revision>5</cp:revision>
  <dcterms:created xsi:type="dcterms:W3CDTF">2015-02-24T00:07:24Z</dcterms:created>
  <dcterms:modified xsi:type="dcterms:W3CDTF">2015-02-24T00:39:19Z</dcterms:modified>
</cp:coreProperties>
</file>