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6" r:id="rId4"/>
    <p:sldId id="258" r:id="rId5"/>
    <p:sldId id="260" r:id="rId6"/>
    <p:sldId id="261" r:id="rId7"/>
    <p:sldId id="262" r:id="rId8"/>
    <p:sldId id="264" r:id="rId9"/>
    <p:sldId id="265" r:id="rId10"/>
    <p:sldId id="267" r:id="rId11"/>
  </p:sldIdLst>
  <p:sldSz cx="9144000" cy="6858000" type="screen4x3"/>
  <p:notesSz cx="6797675" cy="9926638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02" y="-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BE788-301B-46F3-9C02-787292DA92B9}" type="datetimeFigureOut">
              <a:rPr lang="en-NZ" smtClean="0"/>
              <a:t>19/02/2015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B177467-A236-49E6-9D1E-844237039B11}" type="slidenum">
              <a:rPr lang="en-NZ" smtClean="0"/>
              <a:t>‹#›</a:t>
            </a:fld>
            <a:endParaRPr lang="en-NZ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BE788-301B-46F3-9C02-787292DA92B9}" type="datetimeFigureOut">
              <a:rPr lang="en-NZ" smtClean="0"/>
              <a:t>19/02/2015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77467-A236-49E6-9D1E-844237039B11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BE788-301B-46F3-9C02-787292DA92B9}" type="datetimeFigureOut">
              <a:rPr lang="en-NZ" smtClean="0"/>
              <a:t>19/02/2015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77467-A236-49E6-9D1E-844237039B11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BE788-301B-46F3-9C02-787292DA92B9}" type="datetimeFigureOut">
              <a:rPr lang="en-NZ" smtClean="0"/>
              <a:t>19/02/2015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77467-A236-49E6-9D1E-844237039B11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BE788-301B-46F3-9C02-787292DA92B9}" type="datetimeFigureOut">
              <a:rPr lang="en-NZ" smtClean="0"/>
              <a:t>19/02/2015</a:t>
            </a:fld>
            <a:endParaRPr lang="en-NZ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77467-A236-49E6-9D1E-844237039B11}" type="slidenum">
              <a:rPr lang="en-NZ" smtClean="0"/>
              <a:t>‹#›</a:t>
            </a:fld>
            <a:endParaRPr lang="en-N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BE788-301B-46F3-9C02-787292DA92B9}" type="datetimeFigureOut">
              <a:rPr lang="en-NZ" smtClean="0"/>
              <a:t>19/02/2015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77467-A236-49E6-9D1E-844237039B11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BE788-301B-46F3-9C02-787292DA92B9}" type="datetimeFigureOut">
              <a:rPr lang="en-NZ" smtClean="0"/>
              <a:t>19/02/2015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77467-A236-49E6-9D1E-844237039B11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BE788-301B-46F3-9C02-787292DA92B9}" type="datetimeFigureOut">
              <a:rPr lang="en-NZ" smtClean="0"/>
              <a:t>19/02/2015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77467-A236-49E6-9D1E-844237039B11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BE788-301B-46F3-9C02-787292DA92B9}" type="datetimeFigureOut">
              <a:rPr lang="en-NZ" smtClean="0"/>
              <a:t>19/02/2015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77467-A236-49E6-9D1E-844237039B11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BE788-301B-46F3-9C02-787292DA92B9}" type="datetimeFigureOut">
              <a:rPr lang="en-NZ" smtClean="0"/>
              <a:t>19/02/2015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77467-A236-49E6-9D1E-844237039B11}" type="slidenum">
              <a:rPr lang="en-NZ" smtClean="0"/>
              <a:t>‹#›</a:t>
            </a:fld>
            <a:endParaRPr lang="en-NZ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BE788-301B-46F3-9C02-787292DA92B9}" type="datetimeFigureOut">
              <a:rPr lang="en-NZ" smtClean="0"/>
              <a:t>19/02/2015</a:t>
            </a:fld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77467-A236-49E6-9D1E-844237039B11}" type="slidenum">
              <a:rPr lang="en-NZ" smtClean="0"/>
              <a:t>‹#›</a:t>
            </a:fld>
            <a:endParaRPr lang="en-NZ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44BE788-301B-46F3-9C02-787292DA92B9}" type="datetimeFigureOut">
              <a:rPr lang="en-NZ" smtClean="0"/>
              <a:t>19/02/2015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B177467-A236-49E6-9D1E-844237039B11}" type="slidenum">
              <a:rPr lang="en-NZ" smtClean="0"/>
              <a:t>‹#›</a:t>
            </a:fld>
            <a:endParaRPr lang="en-NZ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NZ" dirty="0" smtClean="0"/>
              <a:t>by Kauri 1.</a:t>
            </a:r>
            <a:endParaRPr lang="en-NZ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dirty="0" smtClean="0"/>
              <a:t>Look at our school.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1940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11560" y="5517232"/>
            <a:ext cx="7632848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4000" dirty="0" smtClean="0"/>
              <a:t>Look at our school river</a:t>
            </a:r>
            <a:r>
              <a:rPr lang="en-NZ" dirty="0" smtClean="0"/>
              <a:t>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73737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206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470725" y="-140554"/>
            <a:ext cx="11622419" cy="1206083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899592" y="404664"/>
            <a:ext cx="3672408" cy="2592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4400" dirty="0" smtClean="0"/>
              <a:t>Look at our flagpole</a:t>
            </a:r>
            <a:r>
              <a:rPr lang="en-NZ" dirty="0" smtClean="0"/>
              <a:t>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92208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11560" y="836712"/>
            <a:ext cx="6984776" cy="1058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4000" dirty="0" smtClean="0"/>
              <a:t>Look at our friendship seat.</a:t>
            </a:r>
            <a:endParaRPr lang="en-NZ" sz="4000" dirty="0"/>
          </a:p>
        </p:txBody>
      </p:sp>
    </p:spTree>
    <p:extLst>
      <p:ext uri="{BB962C8B-B14F-4D97-AF65-F5344CB8AC3E}">
        <p14:creationId xmlns:p14="http://schemas.microsoft.com/office/powerpoint/2010/main" val="77667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206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670696" y="1124744"/>
            <a:ext cx="691276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4000" dirty="0" smtClean="0"/>
              <a:t>Look at our stage</a:t>
            </a:r>
            <a:r>
              <a:rPr lang="en-NZ" dirty="0" smtClean="0"/>
              <a:t>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09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206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23528" y="836712"/>
            <a:ext cx="712879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4000" dirty="0" smtClean="0"/>
              <a:t>Look at our peaceful seat</a:t>
            </a:r>
            <a:r>
              <a:rPr lang="en-NZ" dirty="0" smtClean="0"/>
              <a:t>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105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2069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683568" y="5517232"/>
            <a:ext cx="784887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4000" dirty="0" smtClean="0"/>
              <a:t>Look at our flax</a:t>
            </a:r>
            <a:r>
              <a:rPr lang="en-NZ" dirty="0" smtClean="0"/>
              <a:t>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124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2070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611560" y="5805264"/>
            <a:ext cx="727280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4000" dirty="0" smtClean="0"/>
              <a:t>Look at our hill.</a:t>
            </a:r>
            <a:endParaRPr lang="en-NZ" sz="4000" dirty="0"/>
          </a:p>
        </p:txBody>
      </p:sp>
    </p:spTree>
    <p:extLst>
      <p:ext uri="{BB962C8B-B14F-4D97-AF65-F5344CB8AC3E}">
        <p14:creationId xmlns:p14="http://schemas.microsoft.com/office/powerpoint/2010/main" val="261369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207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611560" y="5661248"/>
            <a:ext cx="784887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4000" dirty="0" smtClean="0"/>
              <a:t>Look at our </a:t>
            </a:r>
            <a:r>
              <a:rPr lang="en-NZ" sz="4000" dirty="0" err="1" smtClean="0"/>
              <a:t>roly</a:t>
            </a:r>
            <a:r>
              <a:rPr lang="en-NZ" sz="4000" dirty="0" smtClean="0"/>
              <a:t> polys</a:t>
            </a:r>
            <a:r>
              <a:rPr lang="en-NZ" dirty="0" smtClean="0"/>
              <a:t>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51060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207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755576" y="5805264"/>
            <a:ext cx="820891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4000" dirty="0" smtClean="0"/>
              <a:t>Look at our school mountain</a:t>
            </a:r>
            <a:r>
              <a:rPr lang="en-NZ" dirty="0" smtClean="0"/>
              <a:t>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12169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114</TotalTime>
  <Words>59</Words>
  <Application>Microsoft Office PowerPoint</Application>
  <PresentationFormat>On-screen Show (4:3)</PresentationFormat>
  <Paragraphs>11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Apothecary</vt:lpstr>
      <vt:lpstr>Look at our school.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Snells Beach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Pauline Watkin</dc:creator>
  <cp:lastModifiedBy>Pauline Watkin</cp:lastModifiedBy>
  <cp:revision>3</cp:revision>
  <cp:lastPrinted>2015-02-19T01:11:23Z</cp:lastPrinted>
  <dcterms:created xsi:type="dcterms:W3CDTF">2015-02-18T23:17:23Z</dcterms:created>
  <dcterms:modified xsi:type="dcterms:W3CDTF">2015-02-19T01:12:15Z</dcterms:modified>
</cp:coreProperties>
</file>