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95D-D83F-4D7E-AB04-C156732FAAAB}" type="datetimeFigureOut">
              <a:rPr lang="en-NZ" smtClean="0"/>
              <a:t>20/02/2015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792C-4CAA-45DA-8C9F-CAA662733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4917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95D-D83F-4D7E-AB04-C156732FAAAB}" type="datetimeFigureOut">
              <a:rPr lang="en-NZ" smtClean="0"/>
              <a:t>20/02/2015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792C-4CAA-45DA-8C9F-CAA662733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690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95D-D83F-4D7E-AB04-C156732FAAAB}" type="datetimeFigureOut">
              <a:rPr lang="en-NZ" smtClean="0"/>
              <a:t>20/02/2015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792C-4CAA-45DA-8C9F-CAA662733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032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95D-D83F-4D7E-AB04-C156732FAAAB}" type="datetimeFigureOut">
              <a:rPr lang="en-NZ" smtClean="0"/>
              <a:t>20/02/2015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792C-4CAA-45DA-8C9F-CAA662733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7066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95D-D83F-4D7E-AB04-C156732FAAAB}" type="datetimeFigureOut">
              <a:rPr lang="en-NZ" smtClean="0"/>
              <a:t>20/02/2015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792C-4CAA-45DA-8C9F-CAA662733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011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95D-D83F-4D7E-AB04-C156732FAAAB}" type="datetimeFigureOut">
              <a:rPr lang="en-NZ" smtClean="0"/>
              <a:t>20/02/2015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792C-4CAA-45DA-8C9F-CAA662733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3466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95D-D83F-4D7E-AB04-C156732FAAAB}" type="datetimeFigureOut">
              <a:rPr lang="en-NZ" smtClean="0"/>
              <a:t>20/02/2015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792C-4CAA-45DA-8C9F-CAA662733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9095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95D-D83F-4D7E-AB04-C156732FAAAB}" type="datetimeFigureOut">
              <a:rPr lang="en-NZ" smtClean="0"/>
              <a:t>20/02/2015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792C-4CAA-45DA-8C9F-CAA662733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8017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95D-D83F-4D7E-AB04-C156732FAAAB}" type="datetimeFigureOut">
              <a:rPr lang="en-NZ" smtClean="0"/>
              <a:t>20/02/2015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792C-4CAA-45DA-8C9F-CAA662733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068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95D-D83F-4D7E-AB04-C156732FAAAB}" type="datetimeFigureOut">
              <a:rPr lang="en-NZ" smtClean="0"/>
              <a:t>20/02/2015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792C-4CAA-45DA-8C9F-CAA662733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6313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A395D-D83F-4D7E-AB04-C156732FAAAB}" type="datetimeFigureOut">
              <a:rPr lang="en-NZ" smtClean="0"/>
              <a:t>20/02/2015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792C-4CAA-45DA-8C9F-CAA662733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88333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A395D-D83F-4D7E-AB04-C156732FAAAB}" type="datetimeFigureOut">
              <a:rPr lang="en-NZ" smtClean="0"/>
              <a:t>20/02/2015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C792C-4CAA-45DA-8C9F-CAA662733F9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800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Look At Me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 smtClean="0"/>
              <a:t>by Kauri 2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9752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14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5157192"/>
            <a:ext cx="36004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Berlin Sans FB" panose="020E0602020502020306" pitchFamily="34" charset="0"/>
              </a:rPr>
              <a:t>Look at me.</a:t>
            </a:r>
          </a:p>
          <a:p>
            <a:r>
              <a:rPr lang="en-NZ" sz="4400" dirty="0" smtClean="0">
                <a:latin typeface="Berlin Sans FB" panose="020E0602020502020306" pitchFamily="34" charset="0"/>
              </a:rPr>
              <a:t>I </a:t>
            </a:r>
            <a:r>
              <a:rPr lang="en-NZ" sz="4400" smtClean="0">
                <a:latin typeface="Berlin Sans FB" panose="020E0602020502020306" pitchFamily="34" charset="0"/>
              </a:rPr>
              <a:t>am sleeping.</a:t>
            </a:r>
            <a:endParaRPr lang="en-NZ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3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5157192"/>
            <a:ext cx="36004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Berlin Sans FB" panose="020E0602020502020306" pitchFamily="34" charset="0"/>
              </a:rPr>
              <a:t>Look at me.</a:t>
            </a:r>
          </a:p>
          <a:p>
            <a:r>
              <a:rPr lang="en-NZ" sz="4400" dirty="0" smtClean="0">
                <a:latin typeface="Berlin Sans FB" panose="020E0602020502020306" pitchFamily="34" charset="0"/>
              </a:rPr>
              <a:t>I am hopping.</a:t>
            </a:r>
            <a:endParaRPr lang="en-NZ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0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3933056"/>
            <a:ext cx="36004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Berlin Sans FB" panose="020E0602020502020306" pitchFamily="34" charset="0"/>
              </a:rPr>
              <a:t>Look at me.</a:t>
            </a:r>
          </a:p>
          <a:p>
            <a:r>
              <a:rPr lang="en-NZ" sz="4400" dirty="0" smtClean="0">
                <a:latin typeface="Berlin Sans FB" panose="020E0602020502020306" pitchFamily="34" charset="0"/>
              </a:rPr>
              <a:t>I am building with Lego.</a:t>
            </a:r>
            <a:endParaRPr lang="en-NZ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727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5157192"/>
            <a:ext cx="36004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Berlin Sans FB" panose="020E0602020502020306" pitchFamily="34" charset="0"/>
              </a:rPr>
              <a:t>Look at me.</a:t>
            </a:r>
          </a:p>
          <a:p>
            <a:r>
              <a:rPr lang="en-NZ" sz="4400" dirty="0" smtClean="0">
                <a:latin typeface="Berlin Sans FB" panose="020E0602020502020306" pitchFamily="34" charset="0"/>
              </a:rPr>
              <a:t>I am drawing.</a:t>
            </a:r>
            <a:endParaRPr lang="en-NZ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100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5157192"/>
            <a:ext cx="36004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Berlin Sans FB" panose="020E0602020502020306" pitchFamily="34" charset="0"/>
              </a:rPr>
              <a:t>Look at me.</a:t>
            </a:r>
          </a:p>
          <a:p>
            <a:r>
              <a:rPr lang="en-NZ" sz="4400" dirty="0" smtClean="0">
                <a:latin typeface="Berlin Sans FB" panose="020E0602020502020306" pitchFamily="34" charset="0"/>
              </a:rPr>
              <a:t>I am typing.</a:t>
            </a:r>
            <a:endParaRPr lang="en-NZ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63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3933056"/>
            <a:ext cx="3744416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Berlin Sans FB" panose="020E0602020502020306" pitchFamily="34" charset="0"/>
              </a:rPr>
              <a:t>Look at me.</a:t>
            </a:r>
          </a:p>
          <a:p>
            <a:r>
              <a:rPr lang="en-NZ" sz="4400" dirty="0" smtClean="0">
                <a:latin typeface="Berlin Sans FB" panose="020E0602020502020306" pitchFamily="34" charset="0"/>
              </a:rPr>
              <a:t>I am playing with dinosaurs.</a:t>
            </a:r>
            <a:endParaRPr lang="en-NZ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9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4221088"/>
            <a:ext cx="3600400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Berlin Sans FB" panose="020E0602020502020306" pitchFamily="34" charset="0"/>
              </a:rPr>
              <a:t>Look at me.</a:t>
            </a:r>
          </a:p>
          <a:p>
            <a:r>
              <a:rPr lang="en-NZ" sz="4400" dirty="0" smtClean="0">
                <a:latin typeface="Berlin Sans FB" panose="020E0602020502020306" pitchFamily="34" charset="0"/>
              </a:rPr>
              <a:t>I am playing with blocks.</a:t>
            </a:r>
            <a:endParaRPr lang="en-NZ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7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5157192"/>
            <a:ext cx="36004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Berlin Sans FB" panose="020E0602020502020306" pitchFamily="34" charset="0"/>
              </a:rPr>
              <a:t>Look at me.</a:t>
            </a:r>
          </a:p>
          <a:p>
            <a:r>
              <a:rPr lang="en-NZ" sz="4400" dirty="0" smtClean="0">
                <a:latin typeface="Berlin Sans FB" panose="020E0602020502020306" pitchFamily="34" charset="0"/>
              </a:rPr>
              <a:t>I am reading.</a:t>
            </a:r>
            <a:endParaRPr lang="en-NZ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80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2340" y="5157192"/>
            <a:ext cx="36004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NZ" sz="4400" dirty="0" smtClean="0">
                <a:latin typeface="Berlin Sans FB" panose="020E0602020502020306" pitchFamily="34" charset="0"/>
              </a:rPr>
              <a:t>Look at me.</a:t>
            </a:r>
          </a:p>
          <a:p>
            <a:r>
              <a:rPr lang="en-NZ" sz="4400" dirty="0" smtClean="0">
                <a:latin typeface="Berlin Sans FB" panose="020E0602020502020306" pitchFamily="34" charset="0"/>
              </a:rPr>
              <a:t>I am building.</a:t>
            </a:r>
            <a:endParaRPr lang="en-NZ" sz="44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62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84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Look At 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Snells Beach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Look At Me</dc:title>
  <dc:creator>Sarah Jolliffe</dc:creator>
  <cp:lastModifiedBy>Sarah Jolliffe</cp:lastModifiedBy>
  <cp:revision>1</cp:revision>
  <dcterms:created xsi:type="dcterms:W3CDTF">2015-02-19T23:30:10Z</dcterms:created>
  <dcterms:modified xsi:type="dcterms:W3CDTF">2015-02-19T23:36:53Z</dcterms:modified>
</cp:coreProperties>
</file>