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4" r:id="rId8"/>
    <p:sldId id="265" r:id="rId9"/>
    <p:sldId id="266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FD0AA7-FA97-44CB-8717-6A2721E8FEBB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FB0CC-D1D9-4A0E-B6C1-9657C4DBF3F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FD0AA7-FA97-44CB-8717-6A2721E8FEBB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FB0CC-D1D9-4A0E-B6C1-9657C4DBF3F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FD0AA7-FA97-44CB-8717-6A2721E8FEBB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FB0CC-D1D9-4A0E-B6C1-9657C4DBF3F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FD0AA7-FA97-44CB-8717-6A2721E8FEBB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FB0CC-D1D9-4A0E-B6C1-9657C4DBF3F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FD0AA7-FA97-44CB-8717-6A2721E8FEBB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FB0CC-D1D9-4A0E-B6C1-9657C4DBF3F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FD0AA7-FA97-44CB-8717-6A2721E8FEBB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FB0CC-D1D9-4A0E-B6C1-9657C4DBF3F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FD0AA7-FA97-44CB-8717-6A2721E8FEBB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FB0CC-D1D9-4A0E-B6C1-9657C4DBF3F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FD0AA7-FA97-44CB-8717-6A2721E8FEBB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FB0CC-D1D9-4A0E-B6C1-9657C4DBF3F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FD0AA7-FA97-44CB-8717-6A2721E8FEBB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FB0CC-D1D9-4A0E-B6C1-9657C4DBF3F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4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FD0AA7-FA97-44CB-8717-6A2721E8FEBB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FB0CC-D1D9-4A0E-B6C1-9657C4DBF3F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FD0AA7-FA97-44CB-8717-6A2721E8FEBB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FB0CC-D1D9-4A0E-B6C1-9657C4DBF3FA}" type="slidenum">
              <a:rPr lang="en-NZ" smtClean="0"/>
              <a:t>‹#›</a:t>
            </a:fld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EFD0AA7-FA97-44CB-8717-6A2721E8FEBB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34FB0CC-D1D9-4A0E-B6C1-9657C4DBF3FA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I like School.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1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31474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6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5536" y="764704"/>
            <a:ext cx="3960440" cy="127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like reading.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3366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6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9552" y="476672"/>
            <a:ext cx="7056784" cy="13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like playing with my friends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5422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6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55576" y="4077072"/>
            <a:ext cx="3456384" cy="235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like playing with balls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52128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6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95936" y="4653136"/>
            <a:ext cx="4010744" cy="185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b="1" dirty="0" smtClean="0"/>
              <a:t>I like school!</a:t>
            </a:r>
            <a:endParaRPr lang="en-NZ" sz="4000" b="1" dirty="0"/>
          </a:p>
        </p:txBody>
      </p:sp>
    </p:spTree>
    <p:extLst>
      <p:ext uri="{BB962C8B-B14F-4D97-AF65-F5344CB8AC3E}">
        <p14:creationId xmlns:p14="http://schemas.microsoft.com/office/powerpoint/2010/main" val="212063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259632" y="5482520"/>
            <a:ext cx="67687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like school.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4163269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11560" y="3717033"/>
            <a:ext cx="2354560" cy="27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like </a:t>
            </a:r>
            <a:r>
              <a:rPr lang="en-NZ" sz="4000" dirty="0" err="1" smtClean="0"/>
              <a:t>Snells</a:t>
            </a:r>
            <a:r>
              <a:rPr lang="en-NZ" sz="4000" dirty="0" smtClean="0"/>
              <a:t> Beach School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5083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99592" y="5517232"/>
            <a:ext cx="7704856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like colouring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303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3528" y="5805264"/>
            <a:ext cx="62646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like the library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8747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5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48172" y="-747972"/>
            <a:ext cx="5975648" cy="84249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99592" y="4221088"/>
            <a:ext cx="331236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like the playground.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42272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4178" y="-567954"/>
            <a:ext cx="6263680" cy="80648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331640" y="4221088"/>
            <a:ext cx="3384378" cy="185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like </a:t>
            </a:r>
            <a:r>
              <a:rPr lang="en-NZ" sz="4000" dirty="0" err="1" smtClean="0"/>
              <a:t>playdough</a:t>
            </a:r>
            <a:r>
              <a:rPr lang="en-NZ" sz="4000" dirty="0" smtClean="0"/>
              <a:t>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6567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5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076056" y="4509120"/>
            <a:ext cx="3528392" cy="1922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like computers.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91978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5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9552" y="620688"/>
            <a:ext cx="3816424" cy="1706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like </a:t>
            </a:r>
            <a:r>
              <a:rPr lang="en-NZ" sz="4000" dirty="0" err="1" smtClean="0"/>
              <a:t>lego</a:t>
            </a:r>
            <a:r>
              <a:rPr lang="en-NZ" sz="4000" dirty="0" smtClean="0"/>
              <a:t>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3044393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</TotalTime>
  <Words>64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I like School.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like School.</dc:title>
  <dc:creator>Pauline Watkin</dc:creator>
  <cp:lastModifiedBy>Pauline Watkin</cp:lastModifiedBy>
  <cp:revision>5</cp:revision>
  <dcterms:created xsi:type="dcterms:W3CDTF">2015-02-04T23:51:22Z</dcterms:created>
  <dcterms:modified xsi:type="dcterms:W3CDTF">2015-02-19T01:15:35Z</dcterms:modified>
</cp:coreProperties>
</file>