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70" r:id="rId12"/>
  </p:sldIdLst>
  <p:sldSz cx="9144000" cy="6858000" type="screen4x3"/>
  <p:notesSz cx="6858000" cy="9144000"/>
  <p:photoAlbum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277349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4368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5381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54721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54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44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4858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54374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773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25070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3794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44E80-D648-44AD-BB22-F392D5604815}" type="datetimeFigureOut">
              <a:rPr lang="en-NZ" smtClean="0"/>
              <a:t>18/02/2015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C0E1F-CE89-49CA-BA7C-F346A9996E25}" type="slidenum">
              <a:rPr lang="en-NZ" smtClean="0"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95274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NZ" dirty="0" smtClean="0"/>
              <a:t>I Can Write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933056"/>
            <a:ext cx="4784576" cy="622920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en-NZ" dirty="0" smtClean="0"/>
              <a:t>by </a:t>
            </a:r>
            <a:r>
              <a:rPr lang="en-NZ" smtClean="0"/>
              <a:t>Kauri </a:t>
            </a:r>
            <a:r>
              <a:rPr lang="en-NZ" smtClean="0"/>
              <a:t>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39848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51520" y="4797152"/>
            <a:ext cx="8496944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6000" dirty="0" smtClean="0">
                <a:latin typeface="Kristen ITC" panose="03050502040202030202" pitchFamily="66" charset="0"/>
              </a:rPr>
              <a:t>I can write in the air with my finger</a:t>
            </a:r>
            <a:r>
              <a:rPr lang="en-NZ" dirty="0" smtClean="0">
                <a:latin typeface="Kristen ITC" panose="03050502040202030202" pitchFamily="66" charset="0"/>
              </a:rPr>
              <a:t>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07155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9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39552" y="4869160"/>
            <a:ext cx="8352928" cy="19389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6000" dirty="0" smtClean="0">
                <a:latin typeface="Kristen ITC" panose="03050502040202030202" pitchFamily="66" charset="0"/>
              </a:rPr>
              <a:t>I can write on the easel with paint.</a:t>
            </a:r>
            <a:endParaRPr lang="en-NZ" sz="60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011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1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60156" y="4869160"/>
            <a:ext cx="8568952" cy="1846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window with a glass pen</a:t>
            </a:r>
            <a:r>
              <a:rPr lang="en-NZ" dirty="0" smtClean="0">
                <a:latin typeface="Kristen ITC" panose="03050502040202030202" pitchFamily="66" charset="0"/>
              </a:rPr>
              <a:t>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98591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3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25760" y="4725144"/>
            <a:ext cx="8892480" cy="1846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whiteboard with a marker.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83937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4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95536" y="4941168"/>
            <a:ext cx="8568952" cy="184665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magnetic board with magnets.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48571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5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799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79512" y="1412776"/>
            <a:ext cx="2376264" cy="535531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the path with water.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9451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6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4644008" y="3717032"/>
            <a:ext cx="4349854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the computer.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8548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8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534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228328" y="399438"/>
            <a:ext cx="2160240" cy="61863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paper with a pen.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51565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09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004048" y="260648"/>
            <a:ext cx="3888432" cy="36933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5400" dirty="0" smtClean="0">
                <a:latin typeface="Kristen ITC" panose="03050502040202030202" pitchFamily="66" charset="0"/>
              </a:rPr>
              <a:t>I can write on cardboard with a pen.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75174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0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302359" y="3933056"/>
            <a:ext cx="5256584" cy="258532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NZ" sz="4800" dirty="0" smtClean="0">
                <a:latin typeface="Kristen ITC" panose="03050502040202030202" pitchFamily="66" charset="0"/>
              </a:rPr>
              <a:t>I can write on the blackboard with chalk.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9369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99</Words>
  <Application>Microsoft Office PowerPoint</Application>
  <PresentationFormat>On-screen Show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 Can Write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Can Write</dc:title>
  <dc:creator>Sarah Jolliffe</dc:creator>
  <cp:lastModifiedBy>Sarah Jolliffe</cp:lastModifiedBy>
  <cp:revision>5</cp:revision>
  <dcterms:created xsi:type="dcterms:W3CDTF">2015-02-12T22:16:56Z</dcterms:created>
  <dcterms:modified xsi:type="dcterms:W3CDTF">2015-02-17T19:27:54Z</dcterms:modified>
</cp:coreProperties>
</file>