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70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7734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4368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381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472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54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44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858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5437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73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2507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794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44E80-D648-44AD-BB22-F392D5604815}" type="datetimeFigureOut">
              <a:rPr lang="en-NZ" smtClean="0"/>
              <a:t>13/02/2015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9527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NZ" dirty="0" smtClean="0"/>
              <a:t>I Can Write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4784576" cy="6229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NZ" dirty="0" smtClean="0"/>
              <a:t>by Kauri 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9848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1520" y="4797152"/>
            <a:ext cx="8496944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6000" dirty="0" smtClean="0">
                <a:latin typeface="Kristen ITC" panose="03050502040202030202" pitchFamily="66" charset="0"/>
              </a:rPr>
              <a:t>I can write in the air with my finger</a:t>
            </a:r>
            <a:r>
              <a:rPr lang="en-NZ" dirty="0" smtClean="0">
                <a:latin typeface="Kristen ITC" panose="03050502040202030202" pitchFamily="66" charset="0"/>
              </a:rPr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0715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9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39552" y="4869160"/>
            <a:ext cx="8352928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6000" dirty="0" smtClean="0">
                <a:latin typeface="Kristen ITC" panose="03050502040202030202" pitchFamily="66" charset="0"/>
              </a:rPr>
              <a:t>I can write on the easel with paint.</a:t>
            </a:r>
            <a:endParaRPr lang="en-NZ" sz="60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01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156" y="4869160"/>
            <a:ext cx="8568952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window with a glass pen</a:t>
            </a:r>
            <a:r>
              <a:rPr lang="en-NZ" dirty="0" smtClean="0">
                <a:latin typeface="Kristen ITC" panose="03050502040202030202" pitchFamily="66" charset="0"/>
              </a:rPr>
              <a:t>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9859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760" y="4725144"/>
            <a:ext cx="8892480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whiteboard with a marker.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3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5536" y="4941168"/>
            <a:ext cx="8568952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magnetic board with magnets.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857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99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79512" y="1412776"/>
            <a:ext cx="2376264" cy="53553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the path with water.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451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44008" y="3717032"/>
            <a:ext cx="4349854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the computer.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548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34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328" y="399438"/>
            <a:ext cx="2160240" cy="61863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paper with a pen.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1565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4048" y="260648"/>
            <a:ext cx="3888432" cy="3693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cardboard with a pen.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174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2359" y="3933056"/>
            <a:ext cx="5256584" cy="258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blackboard with chalk.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936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99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 Can Write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Write</dc:title>
  <dc:creator>Sarah Jolliffe</dc:creator>
  <cp:lastModifiedBy>Sarah Jolliffe</cp:lastModifiedBy>
  <cp:revision>4</cp:revision>
  <dcterms:created xsi:type="dcterms:W3CDTF">2015-02-12T22:16:56Z</dcterms:created>
  <dcterms:modified xsi:type="dcterms:W3CDTF">2015-02-12T23:35:28Z</dcterms:modified>
</cp:coreProperties>
</file>