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4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46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45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140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74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3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18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02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90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134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24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59F3-172E-464F-8E21-4034C5AA82B9}" type="datetimeFigureOut">
              <a:rPr lang="en-NZ" smtClean="0"/>
              <a:t>13/02/2015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027A-4D5E-440C-B47C-B5CE4EB94C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8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CRICKET WITH TONY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r>
              <a:rPr lang="en-NZ" dirty="0" smtClean="0"/>
              <a:t>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79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1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56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32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8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71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20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86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72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31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02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08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32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1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79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CRICKET WITH TONY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CRICKET WITH TONY</dc:title>
  <dc:creator>Sarah Jolliffe</dc:creator>
  <cp:lastModifiedBy>Sarah Jolliffe</cp:lastModifiedBy>
  <cp:revision>1</cp:revision>
  <dcterms:created xsi:type="dcterms:W3CDTF">2015-02-12T23:52:01Z</dcterms:created>
  <dcterms:modified xsi:type="dcterms:W3CDTF">2015-02-12T23:54:39Z</dcterms:modified>
</cp:coreProperties>
</file>