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62" r:id="rId4"/>
    <p:sldId id="261" r:id="rId5"/>
    <p:sldId id="266" r:id="rId6"/>
    <p:sldId id="263" r:id="rId7"/>
    <p:sldId id="264" r:id="rId8"/>
    <p:sldId id="258" r:id="rId9"/>
    <p:sldId id="259" r:id="rId10"/>
    <p:sldId id="260" r:id="rId11"/>
    <p:sldId id="265" r:id="rId12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4688-0655-4D21-966C-BD2CA9EE5EBE}" type="datetimeFigureOut">
              <a:rPr lang="en-NZ" smtClean="0"/>
              <a:t>21/11/2014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D66C-CF4B-4C2D-9BD4-2BF0AC181930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4688-0655-4D21-966C-BD2CA9EE5EBE}" type="datetimeFigureOut">
              <a:rPr lang="en-NZ" smtClean="0"/>
              <a:t>21/11/2014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D66C-CF4B-4C2D-9BD4-2BF0AC181930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4688-0655-4D21-966C-BD2CA9EE5EBE}" type="datetimeFigureOut">
              <a:rPr lang="en-NZ" smtClean="0"/>
              <a:t>21/11/2014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D66C-CF4B-4C2D-9BD4-2BF0AC181930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4688-0655-4D21-966C-BD2CA9EE5EBE}" type="datetimeFigureOut">
              <a:rPr lang="en-NZ" smtClean="0"/>
              <a:t>21/11/2014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D66C-CF4B-4C2D-9BD4-2BF0AC181930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4688-0655-4D21-966C-BD2CA9EE5EBE}" type="datetimeFigureOut">
              <a:rPr lang="en-NZ" smtClean="0"/>
              <a:t>21/11/2014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D66C-CF4B-4C2D-9BD4-2BF0AC181930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4688-0655-4D21-966C-BD2CA9EE5EBE}" type="datetimeFigureOut">
              <a:rPr lang="en-NZ" smtClean="0"/>
              <a:t>21/11/2014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D66C-CF4B-4C2D-9BD4-2BF0AC181930}" type="slidenum">
              <a:rPr lang="en-NZ" smtClean="0"/>
              <a:t>‹#›</a:t>
            </a:fld>
            <a:endParaRPr lang="en-N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4688-0655-4D21-966C-BD2CA9EE5EBE}" type="datetimeFigureOut">
              <a:rPr lang="en-NZ" smtClean="0"/>
              <a:t>21/11/2014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D66C-CF4B-4C2D-9BD4-2BF0AC181930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4688-0655-4D21-966C-BD2CA9EE5EBE}" type="datetimeFigureOut">
              <a:rPr lang="en-NZ" smtClean="0"/>
              <a:t>21/11/2014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D66C-CF4B-4C2D-9BD4-2BF0AC181930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4688-0655-4D21-966C-BD2CA9EE5EBE}" type="datetimeFigureOut">
              <a:rPr lang="en-NZ" smtClean="0"/>
              <a:t>21/11/2014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D66C-CF4B-4C2D-9BD4-2BF0AC181930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4688-0655-4D21-966C-BD2CA9EE5EBE}" type="datetimeFigureOut">
              <a:rPr lang="en-NZ" smtClean="0"/>
              <a:t>21/11/2014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AD66C-CF4B-4C2D-9BD4-2BF0AC181930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4688-0655-4D21-966C-BD2CA9EE5EBE}" type="datetimeFigureOut">
              <a:rPr lang="en-NZ" smtClean="0"/>
              <a:t>21/11/2014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D66C-CF4B-4C2D-9BD4-2BF0AC181930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FDA4688-0655-4D21-966C-BD2CA9EE5EBE}" type="datetimeFigureOut">
              <a:rPr lang="en-NZ" smtClean="0"/>
              <a:t>21/11/2014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12AD66C-CF4B-4C2D-9BD4-2BF0AC181930}" type="slidenum">
              <a:rPr lang="en-NZ" smtClean="0"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Kauri 1 is Counting on Christmas.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A Read and Count Story by Kauri 1.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62241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ownload (3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3"/>
            <a:ext cx="9144000" cy="68484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962084" y="4637201"/>
            <a:ext cx="1490464" cy="1274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6000" dirty="0" smtClean="0"/>
              <a:t>9</a:t>
            </a:r>
            <a:endParaRPr lang="en-NZ" sz="6000" dirty="0"/>
          </a:p>
        </p:txBody>
      </p:sp>
      <p:sp>
        <p:nvSpPr>
          <p:cNvPr id="4" name="Rectangle 3"/>
          <p:cNvSpPr/>
          <p:nvPr/>
        </p:nvSpPr>
        <p:spPr>
          <a:xfrm>
            <a:off x="3779912" y="5661248"/>
            <a:ext cx="437078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5400" dirty="0" smtClean="0"/>
              <a:t>Candy canes</a:t>
            </a:r>
            <a:endParaRPr lang="en-NZ" sz="5400" dirty="0"/>
          </a:p>
        </p:txBody>
      </p:sp>
    </p:spTree>
    <p:extLst>
      <p:ext uri="{BB962C8B-B14F-4D97-AF65-F5344CB8AC3E}">
        <p14:creationId xmlns:p14="http://schemas.microsoft.com/office/powerpoint/2010/main" val="1406863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 (35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5763"/>
            <a:ext cx="9144000" cy="608488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683568" y="692696"/>
            <a:ext cx="1202432" cy="1130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5400" dirty="0" smtClean="0"/>
              <a:t>10</a:t>
            </a:r>
            <a:endParaRPr lang="en-NZ" sz="5400" dirty="0"/>
          </a:p>
        </p:txBody>
      </p:sp>
      <p:sp>
        <p:nvSpPr>
          <p:cNvPr id="4" name="Rectangle 3"/>
          <p:cNvSpPr/>
          <p:nvPr/>
        </p:nvSpPr>
        <p:spPr>
          <a:xfrm>
            <a:off x="4860032" y="5733256"/>
            <a:ext cx="293062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5400" dirty="0" smtClean="0"/>
              <a:t>Presents</a:t>
            </a:r>
            <a:endParaRPr lang="en-NZ" sz="5400" dirty="0"/>
          </a:p>
        </p:txBody>
      </p:sp>
    </p:spTree>
    <p:extLst>
      <p:ext uri="{BB962C8B-B14F-4D97-AF65-F5344CB8AC3E}">
        <p14:creationId xmlns:p14="http://schemas.microsoft.com/office/powerpoint/2010/main" val="423203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hristmas tree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0"/>
            <a:ext cx="5297487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0"/>
            <a:ext cx="5441503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67544" y="764704"/>
            <a:ext cx="1850504" cy="1634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6600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2555776" y="5301208"/>
            <a:ext cx="5306888" cy="1346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5400" dirty="0" smtClean="0"/>
              <a:t>Christmas tree</a:t>
            </a:r>
            <a:endParaRPr lang="en-NZ" sz="5400" dirty="0"/>
          </a:p>
        </p:txBody>
      </p:sp>
    </p:spTree>
    <p:extLst>
      <p:ext uri="{BB962C8B-B14F-4D97-AF65-F5344CB8AC3E}">
        <p14:creationId xmlns:p14="http://schemas.microsoft.com/office/powerpoint/2010/main" val="2071668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 (32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063" y="0"/>
            <a:ext cx="6618287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683568" y="908720"/>
            <a:ext cx="1922512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6600" dirty="0" smtClean="0"/>
              <a:t>2</a:t>
            </a:r>
            <a:endParaRPr lang="en-NZ" sz="6600" dirty="0"/>
          </a:p>
        </p:txBody>
      </p:sp>
      <p:sp>
        <p:nvSpPr>
          <p:cNvPr id="4" name="Rectangle 3"/>
          <p:cNvSpPr/>
          <p:nvPr/>
        </p:nvSpPr>
        <p:spPr>
          <a:xfrm>
            <a:off x="6876256" y="4869160"/>
            <a:ext cx="1918494" cy="1850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5400" dirty="0" smtClean="0"/>
              <a:t>Santa Claus</a:t>
            </a:r>
            <a:endParaRPr lang="en-NZ" sz="5400" dirty="0"/>
          </a:p>
        </p:txBody>
      </p:sp>
    </p:spTree>
    <p:extLst>
      <p:ext uri="{BB962C8B-B14F-4D97-AF65-F5344CB8AC3E}">
        <p14:creationId xmlns:p14="http://schemas.microsoft.com/office/powerpoint/2010/main" val="2248478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ownload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983610" y="620688"/>
            <a:ext cx="121212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6600" dirty="0" smtClean="0"/>
              <a:t>3</a:t>
            </a:r>
            <a:endParaRPr lang="en-NZ" sz="6600" dirty="0"/>
          </a:p>
        </p:txBody>
      </p:sp>
      <p:sp>
        <p:nvSpPr>
          <p:cNvPr id="4" name="Rectangle 3"/>
          <p:cNvSpPr/>
          <p:nvPr/>
        </p:nvSpPr>
        <p:spPr>
          <a:xfrm>
            <a:off x="827584" y="5224117"/>
            <a:ext cx="7035080" cy="1058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5400" dirty="0" smtClean="0"/>
              <a:t>Christmas Stockings</a:t>
            </a:r>
            <a:endParaRPr lang="en-NZ" sz="5400" dirty="0"/>
          </a:p>
        </p:txBody>
      </p:sp>
    </p:spTree>
    <p:extLst>
      <p:ext uri="{BB962C8B-B14F-4D97-AF65-F5344CB8AC3E}">
        <p14:creationId xmlns:p14="http://schemas.microsoft.com/office/powerpoint/2010/main" val="3882311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32656"/>
            <a:ext cx="7530991" cy="583264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55576" y="620688"/>
            <a:ext cx="1202432" cy="1058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6000" dirty="0" smtClean="0"/>
              <a:t>4</a:t>
            </a:r>
            <a:endParaRPr lang="en-NZ" sz="6000" dirty="0"/>
          </a:p>
        </p:txBody>
      </p:sp>
      <p:sp>
        <p:nvSpPr>
          <p:cNvPr id="4" name="Rectangle 3"/>
          <p:cNvSpPr/>
          <p:nvPr/>
        </p:nvSpPr>
        <p:spPr>
          <a:xfrm>
            <a:off x="5724128" y="5157192"/>
            <a:ext cx="2354560" cy="1130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5400" dirty="0" smtClean="0"/>
              <a:t>Angels</a:t>
            </a:r>
            <a:endParaRPr lang="en-NZ" sz="5400" dirty="0"/>
          </a:p>
        </p:txBody>
      </p:sp>
    </p:spTree>
    <p:extLst>
      <p:ext uri="{BB962C8B-B14F-4D97-AF65-F5344CB8AC3E}">
        <p14:creationId xmlns:p14="http://schemas.microsoft.com/office/powerpoint/2010/main" val="2569547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 (33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075"/>
            <a:ext cx="9144000" cy="64198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1115616" y="620688"/>
            <a:ext cx="1562472" cy="1274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6000" dirty="0" smtClean="0"/>
              <a:t>5</a:t>
            </a:r>
            <a:endParaRPr lang="en-NZ" sz="6000" dirty="0"/>
          </a:p>
        </p:txBody>
      </p:sp>
      <p:sp>
        <p:nvSpPr>
          <p:cNvPr id="4" name="Rectangle 3"/>
          <p:cNvSpPr/>
          <p:nvPr/>
        </p:nvSpPr>
        <p:spPr>
          <a:xfrm>
            <a:off x="6084168" y="5085184"/>
            <a:ext cx="2304256" cy="1130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5400" dirty="0" smtClean="0"/>
              <a:t>Bells</a:t>
            </a:r>
            <a:endParaRPr lang="en-NZ" sz="5400" dirty="0"/>
          </a:p>
        </p:txBody>
      </p:sp>
    </p:spTree>
    <p:extLst>
      <p:ext uri="{BB962C8B-B14F-4D97-AF65-F5344CB8AC3E}">
        <p14:creationId xmlns:p14="http://schemas.microsoft.com/office/powerpoint/2010/main" val="4079270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 (34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467544" y="476672"/>
            <a:ext cx="1346448" cy="1274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6000" dirty="0" smtClean="0"/>
              <a:t>6</a:t>
            </a:r>
            <a:endParaRPr lang="en-NZ" sz="6000" dirty="0"/>
          </a:p>
        </p:txBody>
      </p:sp>
      <p:sp>
        <p:nvSpPr>
          <p:cNvPr id="4" name="Rectangle 3"/>
          <p:cNvSpPr/>
          <p:nvPr/>
        </p:nvSpPr>
        <p:spPr>
          <a:xfrm>
            <a:off x="3203848" y="5805264"/>
            <a:ext cx="5522912" cy="986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5400" dirty="0" smtClean="0"/>
              <a:t>Reindeer.</a:t>
            </a:r>
            <a:endParaRPr lang="en-NZ" sz="5400" dirty="0"/>
          </a:p>
        </p:txBody>
      </p:sp>
    </p:spTree>
    <p:extLst>
      <p:ext uri="{BB962C8B-B14F-4D97-AF65-F5344CB8AC3E}">
        <p14:creationId xmlns:p14="http://schemas.microsoft.com/office/powerpoint/2010/main" val="2713900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ownload (1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5763"/>
            <a:ext cx="9144000" cy="608488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899592" y="980728"/>
            <a:ext cx="1562472" cy="1202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6000" dirty="0" smtClean="0"/>
              <a:t>7</a:t>
            </a:r>
            <a:endParaRPr lang="en-NZ" sz="6000" dirty="0"/>
          </a:p>
        </p:txBody>
      </p:sp>
      <p:sp>
        <p:nvSpPr>
          <p:cNvPr id="4" name="Rectangle 3"/>
          <p:cNvSpPr/>
          <p:nvPr/>
        </p:nvSpPr>
        <p:spPr>
          <a:xfrm>
            <a:off x="6012160" y="5229200"/>
            <a:ext cx="1994520" cy="1130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5400" dirty="0" smtClean="0"/>
              <a:t>Stars</a:t>
            </a:r>
            <a:endParaRPr lang="en-NZ" sz="5400" dirty="0"/>
          </a:p>
        </p:txBody>
      </p:sp>
    </p:spTree>
    <p:extLst>
      <p:ext uri="{BB962C8B-B14F-4D97-AF65-F5344CB8AC3E}">
        <p14:creationId xmlns:p14="http://schemas.microsoft.com/office/powerpoint/2010/main" val="60704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ownload (2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388" y="0"/>
            <a:ext cx="7767637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1691680" y="980728"/>
            <a:ext cx="1346448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6000" dirty="0" smtClean="0"/>
              <a:t>8</a:t>
            </a:r>
            <a:endParaRPr lang="en-NZ" sz="6000" dirty="0"/>
          </a:p>
        </p:txBody>
      </p:sp>
      <p:sp>
        <p:nvSpPr>
          <p:cNvPr id="4" name="Rectangle 3"/>
          <p:cNvSpPr/>
          <p:nvPr/>
        </p:nvSpPr>
        <p:spPr>
          <a:xfrm>
            <a:off x="6732240" y="5040382"/>
            <a:ext cx="2088232" cy="11249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5400" dirty="0" smtClean="0"/>
              <a:t>Cards</a:t>
            </a:r>
            <a:endParaRPr lang="en-NZ" sz="5400" dirty="0"/>
          </a:p>
        </p:txBody>
      </p:sp>
    </p:spTree>
    <p:extLst>
      <p:ext uri="{BB962C8B-B14F-4D97-AF65-F5344CB8AC3E}">
        <p14:creationId xmlns:p14="http://schemas.microsoft.com/office/powerpoint/2010/main" val="21754138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Custom 3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00B050"/>
      </a:accent2>
      <a:accent3>
        <a:srgbClr val="FF0000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111</TotalTime>
  <Words>41</Words>
  <Application>Microsoft Office PowerPoint</Application>
  <PresentationFormat>On-screen Show (4:3)</PresentationFormat>
  <Paragraphs>22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Angles</vt:lpstr>
      <vt:lpstr>Kauri 1 is Counting on Christmas.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Snells Beach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Kauri 1 is Counting on Christmas.</dc:title>
  <dc:creator>Pauline Watkin</dc:creator>
  <cp:lastModifiedBy>Pauline Watkin</cp:lastModifiedBy>
  <cp:revision>10</cp:revision>
  <dcterms:created xsi:type="dcterms:W3CDTF">2014-11-19T04:10:26Z</dcterms:created>
  <dcterms:modified xsi:type="dcterms:W3CDTF">2014-11-20T21:25:59Z</dcterms:modified>
</cp:coreProperties>
</file>