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236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805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687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914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210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647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283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68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718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9122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466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4E29-51AE-4E03-94BF-1CA1FE4E4D0D}" type="datetimeFigureOut">
              <a:rPr lang="en-NZ" smtClean="0"/>
              <a:t>12/09/2014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E83B-2735-463B-B877-3295EC38D99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689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574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494116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 smtClean="0">
                <a:solidFill>
                  <a:srgbClr val="FF0000"/>
                </a:solidFill>
              </a:rPr>
              <a:t>I am Batman</a:t>
            </a:r>
            <a:endParaRPr lang="en-N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6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67744" y="501317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Thomas the Tank Engine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8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5157192"/>
            <a:ext cx="502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a Ninja Turtle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0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00250" y="5157192"/>
            <a:ext cx="514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a cat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1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4653136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Rapunzel 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5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95736" y="515719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I am Rapunzel 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40286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00250" y="4941168"/>
            <a:ext cx="4659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Spiderman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73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39752" y="5229200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I am Dora the Explorer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1343426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00250" y="4797152"/>
            <a:ext cx="538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I am Princess Aurora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70611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5696" y="5012960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I am Princess Aurora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5077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Book Week 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62632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95736" y="479715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Elsa 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6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83768" y="522920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Elsa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26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95736" y="5229200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a lion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03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465313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I am Peter Pan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950677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39752" y="515719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Darth </a:t>
            </a:r>
            <a:r>
              <a:rPr lang="en-NZ" sz="4800" dirty="0" err="1" smtClean="0">
                <a:solidFill>
                  <a:srgbClr val="FF0000"/>
                </a:solidFill>
              </a:rPr>
              <a:t>Vadar</a:t>
            </a:r>
            <a:r>
              <a:rPr lang="en-NZ" sz="4800" dirty="0" smtClean="0">
                <a:solidFill>
                  <a:srgbClr val="FF0000"/>
                </a:solidFill>
              </a:rPr>
              <a:t> 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04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00250" y="5013176"/>
            <a:ext cx="502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I am Superman 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425985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5085184"/>
            <a:ext cx="5020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a cat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08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67744" y="5085184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I am Cinderella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977368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9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5157192"/>
            <a:ext cx="498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Willy Wonka 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4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83768" y="5445224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5400" dirty="0" smtClean="0"/>
              <a:t>I am Rapunzel 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96556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239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23728" y="515719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I am Snow White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19902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39752" y="537321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a princess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09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83768" y="5445224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>
                <a:solidFill>
                  <a:srgbClr val="FF0000"/>
                </a:solidFill>
              </a:rPr>
              <a:t>I</a:t>
            </a:r>
            <a:r>
              <a:rPr lang="en-NZ" sz="4800" dirty="0" smtClean="0">
                <a:solidFill>
                  <a:srgbClr val="FF0000"/>
                </a:solidFill>
              </a:rPr>
              <a:t> am a ninja  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6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95736" y="4941168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/>
              <a:t>I am a jester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37646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00250" y="5157192"/>
            <a:ext cx="514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Zac Powers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51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35696" y="530120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800" dirty="0" smtClean="0">
                <a:solidFill>
                  <a:srgbClr val="FF0000"/>
                </a:solidFill>
              </a:rPr>
              <a:t>I am  </a:t>
            </a:r>
            <a:r>
              <a:rPr lang="en-NZ" sz="4800" dirty="0" err="1">
                <a:solidFill>
                  <a:srgbClr val="FF0000"/>
                </a:solidFill>
              </a:rPr>
              <a:t>H</a:t>
            </a:r>
            <a:r>
              <a:rPr lang="en-NZ" sz="4800" dirty="0" err="1" smtClean="0">
                <a:solidFill>
                  <a:srgbClr val="FF0000"/>
                </a:solidFill>
              </a:rPr>
              <a:t>umungousaur</a:t>
            </a:r>
            <a:endParaRPr lang="en-NZ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5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103</Words>
  <Application>Microsoft Office PowerPoint</Application>
  <PresentationFormat>On-screen Show (4:3)</PresentationFormat>
  <Paragraphs>28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Book Week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Jolliffe</dc:creator>
  <cp:lastModifiedBy>Sarah Jolliffe</cp:lastModifiedBy>
  <cp:revision>3</cp:revision>
  <dcterms:created xsi:type="dcterms:W3CDTF">2014-09-11T23:24:12Z</dcterms:created>
  <dcterms:modified xsi:type="dcterms:W3CDTF">2014-09-12T00:10:17Z</dcterms:modified>
</cp:coreProperties>
</file>