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EDF72-2042-482C-BE4A-9E6C9D431F94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0E2014-9DE3-4FB2-93B2-60B3884DD3CA}" type="slidenum">
              <a:rPr lang="en-NZ" smtClean="0"/>
              <a:t>‹#›</a:t>
            </a:fld>
            <a:endParaRPr lang="en-NZ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EDF72-2042-482C-BE4A-9E6C9D431F94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0E2014-9DE3-4FB2-93B2-60B3884DD3C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EDF72-2042-482C-BE4A-9E6C9D431F94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0E2014-9DE3-4FB2-93B2-60B3884DD3C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EDF72-2042-482C-BE4A-9E6C9D431F94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0E2014-9DE3-4FB2-93B2-60B3884DD3C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EDF72-2042-482C-BE4A-9E6C9D431F94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0E2014-9DE3-4FB2-93B2-60B3884DD3CA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EDF72-2042-482C-BE4A-9E6C9D431F94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0E2014-9DE3-4FB2-93B2-60B3884DD3C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EDF72-2042-482C-BE4A-9E6C9D431F94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0E2014-9DE3-4FB2-93B2-60B3884DD3C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EDF72-2042-482C-BE4A-9E6C9D431F94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0E2014-9DE3-4FB2-93B2-60B3884DD3C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EDF72-2042-482C-BE4A-9E6C9D431F94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0E2014-9DE3-4FB2-93B2-60B3884DD3CA}" type="slidenum">
              <a:rPr lang="en-NZ" smtClean="0"/>
              <a:t>‹#›</a:t>
            </a:fld>
            <a:endParaRPr lang="en-NZ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EDF72-2042-482C-BE4A-9E6C9D431F94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0E2014-9DE3-4FB2-93B2-60B3884DD3C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EDF72-2042-482C-BE4A-9E6C9D431F94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0E2014-9DE3-4FB2-93B2-60B3884DD3CA}" type="slidenum">
              <a:rPr lang="en-NZ" smtClean="0"/>
              <a:t>‹#›</a:t>
            </a:fld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F0EDF72-2042-482C-BE4A-9E6C9D431F94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N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30E2014-9DE3-4FB2-93B2-60B3884DD3CA}" type="slidenum">
              <a:rPr lang="en-NZ" smtClean="0"/>
              <a:t>‹#›</a:t>
            </a:fld>
            <a:endParaRPr lang="en-NZ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“Smile!” said Mrs Watkin.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1.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48880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1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11560" y="5116016"/>
            <a:ext cx="6912768" cy="149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200" dirty="0" smtClean="0"/>
              <a:t>“</a:t>
            </a:r>
            <a:r>
              <a:rPr lang="en-NZ" sz="4000" dirty="0" smtClean="0"/>
              <a:t>Smile!” said Mrs Watkin.  ‘ Click</a:t>
            </a:r>
            <a:r>
              <a:rPr lang="en-NZ" sz="3600" dirty="0" smtClean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94790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55576" y="5373216"/>
            <a:ext cx="7344816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But we had our hands up.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40339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187624" y="5232145"/>
            <a:ext cx="67687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“Smile!” said Mrs Watkin.   Click</a:t>
            </a:r>
          </a:p>
          <a:p>
            <a:pPr algn="ctr"/>
            <a:r>
              <a:rPr lang="en-NZ" sz="4000" dirty="0" smtClean="0"/>
              <a:t>But we had our eyes shut.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6817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5536" y="5301208"/>
            <a:ext cx="7920880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“Smile!” Said Mrs Watkin.  Click.</a:t>
            </a:r>
          </a:p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136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71600" y="5301208"/>
            <a:ext cx="712879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But we were talking to our friends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5153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71600" y="5013176"/>
            <a:ext cx="770485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“</a:t>
            </a:r>
            <a:r>
              <a:rPr lang="en-NZ" sz="4000" dirty="0" smtClean="0"/>
              <a:t>Smile!” said Mrs Watkin.  Click.</a:t>
            </a:r>
          </a:p>
          <a:p>
            <a:pPr algn="ctr"/>
            <a:r>
              <a:rPr lang="en-NZ" sz="4000" dirty="0" smtClean="0"/>
              <a:t>But we had our backs turned.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70891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43608" y="5301208"/>
            <a:ext cx="7344816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“Smile!” said Mrs Watkin.</a:t>
            </a:r>
          </a:p>
          <a:p>
            <a:pPr algn="ctr"/>
            <a:r>
              <a:rPr lang="en-NZ" sz="4000" dirty="0" smtClean="0"/>
              <a:t>What a beautiful photo 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8362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276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</TotalTime>
  <Words>88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“Smile!” said Mrs Watkin.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“Smile!” said Mrs Watkin.</dc:title>
  <dc:creator>Pauline Watkin</dc:creator>
  <cp:lastModifiedBy>Pauline Watkin</cp:lastModifiedBy>
  <cp:revision>5</cp:revision>
  <dcterms:created xsi:type="dcterms:W3CDTF">2014-09-11T23:50:37Z</dcterms:created>
  <dcterms:modified xsi:type="dcterms:W3CDTF">2014-09-12T00:22:05Z</dcterms:modified>
</cp:coreProperties>
</file>