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797675" cy="992663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479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276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704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492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897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140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98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284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283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483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23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AD5A0-EE6A-4ADA-828E-2A9EE531F43A}" type="datetimeFigureOut">
              <a:rPr lang="en-NZ" smtClean="0"/>
              <a:t>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FEB7F-54FD-4C51-AED5-621262FFA5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359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The Tiger who came to Morning Tea.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3886200"/>
            <a:ext cx="2840360" cy="1752600"/>
          </a:xfrm>
        </p:spPr>
        <p:txBody>
          <a:bodyPr/>
          <a:lstStyle/>
          <a:p>
            <a:r>
              <a:rPr lang="en-NZ" dirty="0" smtClean="0"/>
              <a:t>By</a:t>
            </a:r>
          </a:p>
          <a:p>
            <a:r>
              <a:rPr lang="en-NZ" dirty="0" smtClean="0"/>
              <a:t>Kauri1</a:t>
            </a:r>
            <a:endParaRPr lang="en-NZ" dirty="0"/>
          </a:p>
        </p:txBody>
      </p:sp>
      <p:pic>
        <p:nvPicPr>
          <p:cNvPr id="1026" name="Picture 2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3246"/>
            <a:ext cx="3888432" cy="24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2042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5576" y="2780928"/>
            <a:ext cx="2138536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apple.</a:t>
            </a:r>
          </a:p>
          <a:p>
            <a:pPr algn="ctr"/>
            <a:r>
              <a:rPr lang="en-NZ" sz="40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64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3573016"/>
            <a:ext cx="259228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dirty="0" smtClean="0"/>
              <a:t>The crackers. 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41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2708920"/>
            <a:ext cx="2066528" cy="329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cake.</a:t>
            </a:r>
          </a:p>
          <a:p>
            <a:pPr algn="ctr"/>
            <a:r>
              <a:rPr lang="en-NZ" sz="40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7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5576" y="3068960"/>
            <a:ext cx="199452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cheese slice.</a:t>
            </a:r>
          </a:p>
          <a:p>
            <a:pPr algn="ctr"/>
            <a:r>
              <a:rPr lang="en-NZ" sz="40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45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1560" y="3429000"/>
            <a:ext cx="2354560" cy="27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biscuit.</a:t>
            </a:r>
          </a:p>
          <a:p>
            <a:pPr algn="ctr"/>
            <a:r>
              <a:rPr lang="en-NZ" sz="40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56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442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Oh, you greedy tiger!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57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544" y="3429000"/>
            <a:ext cx="230425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orange. </a:t>
            </a:r>
          </a:p>
          <a:p>
            <a:pPr algn="ctr"/>
            <a:r>
              <a:rPr lang="en-NZ" sz="4000" dirty="0" smtClean="0"/>
              <a:t>Gobble 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53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3789040"/>
            <a:ext cx="1994520" cy="249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chips.</a:t>
            </a:r>
          </a:p>
          <a:p>
            <a:pPr algn="ctr"/>
            <a:r>
              <a:rPr lang="en-NZ" sz="4000" dirty="0" smtClean="0"/>
              <a:t>Gobble 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607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15930" y="548680"/>
            <a:ext cx="2736304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sprinkles.</a:t>
            </a:r>
          </a:p>
          <a:p>
            <a:pPr algn="ctr"/>
            <a:r>
              <a:rPr lang="en-NZ" sz="40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36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260648"/>
            <a:ext cx="273630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cheese and carrots.</a:t>
            </a:r>
          </a:p>
          <a:p>
            <a:pPr algn="ctr"/>
            <a:r>
              <a:rPr lang="en-NZ" sz="4000" dirty="0" smtClean="0"/>
              <a:t>Gobble, gobble.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7203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9512" y="70548"/>
            <a:ext cx="2880320" cy="2710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bar.</a:t>
            </a:r>
          </a:p>
          <a:p>
            <a:pPr algn="ctr"/>
            <a:r>
              <a:rPr lang="en-NZ" sz="40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81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52120" y="692696"/>
            <a:ext cx="309634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sandwiches.</a:t>
            </a:r>
          </a:p>
          <a:p>
            <a:pPr algn="ctr"/>
            <a:r>
              <a:rPr lang="en-NZ" sz="4000" dirty="0" smtClean="0"/>
              <a:t>Gobble, gobble.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6285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52120" y="692696"/>
            <a:ext cx="295232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sausage.</a:t>
            </a:r>
          </a:p>
          <a:p>
            <a:pPr algn="ctr"/>
            <a:r>
              <a:rPr lang="en-NZ" sz="40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36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1124744"/>
            <a:ext cx="2282552" cy="3218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The yogurt.</a:t>
            </a:r>
          </a:p>
          <a:p>
            <a:pPr algn="ctr"/>
            <a:r>
              <a:rPr lang="en-NZ" sz="40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19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110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Tiger who came to Morning Tea.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Oh, you greedy tiger!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Tiger who came to Morning Tea.</dc:title>
  <dc:creator>Pauline Watkin</dc:creator>
  <cp:lastModifiedBy>Pauline Watkin</cp:lastModifiedBy>
  <cp:revision>6</cp:revision>
  <cp:lastPrinted>2014-07-31T23:49:35Z</cp:lastPrinted>
  <dcterms:created xsi:type="dcterms:W3CDTF">2014-07-31T23:42:23Z</dcterms:created>
  <dcterms:modified xsi:type="dcterms:W3CDTF">2014-08-01T00:49:05Z</dcterms:modified>
</cp:coreProperties>
</file>