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C6D1-5CCA-435D-8BDB-ED05C9932473}" type="datetimeFigureOut">
              <a:rPr lang="en-NZ" smtClean="0"/>
              <a:t>21/08/2014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C493-E9A9-4893-A6E5-E0E677D1EF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241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C6D1-5CCA-435D-8BDB-ED05C9932473}" type="datetimeFigureOut">
              <a:rPr lang="en-NZ" smtClean="0"/>
              <a:t>21/08/2014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C493-E9A9-4893-A6E5-E0E677D1EF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082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C6D1-5CCA-435D-8BDB-ED05C9932473}" type="datetimeFigureOut">
              <a:rPr lang="en-NZ" smtClean="0"/>
              <a:t>21/08/2014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C493-E9A9-4893-A6E5-E0E677D1EF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47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C6D1-5CCA-435D-8BDB-ED05C9932473}" type="datetimeFigureOut">
              <a:rPr lang="en-NZ" smtClean="0"/>
              <a:t>21/08/2014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C493-E9A9-4893-A6E5-E0E677D1EF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156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C6D1-5CCA-435D-8BDB-ED05C9932473}" type="datetimeFigureOut">
              <a:rPr lang="en-NZ" smtClean="0"/>
              <a:t>21/08/2014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C493-E9A9-4893-A6E5-E0E677D1EF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515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C6D1-5CCA-435D-8BDB-ED05C9932473}" type="datetimeFigureOut">
              <a:rPr lang="en-NZ" smtClean="0"/>
              <a:t>21/08/2014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C493-E9A9-4893-A6E5-E0E677D1EF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748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C6D1-5CCA-435D-8BDB-ED05C9932473}" type="datetimeFigureOut">
              <a:rPr lang="en-NZ" smtClean="0"/>
              <a:t>21/08/2014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C493-E9A9-4893-A6E5-E0E677D1EF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72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C6D1-5CCA-435D-8BDB-ED05C9932473}" type="datetimeFigureOut">
              <a:rPr lang="en-NZ" smtClean="0"/>
              <a:t>21/08/2014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C493-E9A9-4893-A6E5-E0E677D1EF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925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C6D1-5CCA-435D-8BDB-ED05C9932473}" type="datetimeFigureOut">
              <a:rPr lang="en-NZ" smtClean="0"/>
              <a:t>21/08/2014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C493-E9A9-4893-A6E5-E0E677D1EF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522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C6D1-5CCA-435D-8BDB-ED05C9932473}" type="datetimeFigureOut">
              <a:rPr lang="en-NZ" smtClean="0"/>
              <a:t>21/08/2014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C493-E9A9-4893-A6E5-E0E677D1EF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467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C6D1-5CCA-435D-8BDB-ED05C9932473}" type="datetimeFigureOut">
              <a:rPr lang="en-NZ" smtClean="0"/>
              <a:t>21/08/2014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C493-E9A9-4893-A6E5-E0E677D1EF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502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1C6D1-5CCA-435D-8BDB-ED05C9932473}" type="datetimeFigureOut">
              <a:rPr lang="en-NZ" smtClean="0"/>
              <a:t>21/08/2014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C493-E9A9-4893-A6E5-E0E677D1EF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389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Lunch for Greedy Cat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405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56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58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49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852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100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177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061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625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984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65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500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703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273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75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001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738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29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06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18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06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88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07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62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59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53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On-screen Show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Lunch for Greedy Cat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for Greedy Cat </dc:title>
  <dc:creator>Sarah Jolliffe</dc:creator>
  <cp:lastModifiedBy>Sarah Jolliffe</cp:lastModifiedBy>
  <cp:revision>1</cp:revision>
  <dcterms:created xsi:type="dcterms:W3CDTF">2014-08-20T21:20:00Z</dcterms:created>
  <dcterms:modified xsi:type="dcterms:W3CDTF">2014-08-20T21:22:00Z</dcterms:modified>
</cp:coreProperties>
</file>