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522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570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6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296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482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087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82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871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2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36A2-C5C9-43D5-8BCA-04EE9CF1ADB8}" type="datetimeFigureOut">
              <a:rPr lang="en-NZ" smtClean="0"/>
              <a:t>15/08/2014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35B6-77F6-4F0F-A142-6BE9487C41E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4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Kauri 1 baked cupcakes together.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Here are some photos to show what awesome cooks </a:t>
            </a:r>
            <a:r>
              <a:rPr lang="en-NZ" smtClean="0"/>
              <a:t>we are.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987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4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83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97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Kauri 1 baked cupcakes together.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Kauri 1 baked cupcakes together.</dc:title>
  <dc:creator>Pauline Watkin</dc:creator>
  <cp:lastModifiedBy>Pauline Watkin</cp:lastModifiedBy>
  <cp:revision>1</cp:revision>
  <dcterms:created xsi:type="dcterms:W3CDTF">2014-08-15T03:35:34Z</dcterms:created>
  <dcterms:modified xsi:type="dcterms:W3CDTF">2014-08-15T03:36:44Z</dcterms:modified>
</cp:coreProperties>
</file>