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135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421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5590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239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316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040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719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002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809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889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3330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BA411-E3B2-462B-B48D-E581ECBA4C71}" type="datetimeFigureOut">
              <a:rPr lang="en-NZ" smtClean="0"/>
              <a:t>21/08/2014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5276A-13DA-4758-B1D4-C9C270ECCC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8504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295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0666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7157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8178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6217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4499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6137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911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1383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5492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872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064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9439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1390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8363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3382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3496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607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597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978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256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4017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822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9044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613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Jolliffe</dc:creator>
  <cp:lastModifiedBy>Sarah Jolliffe</cp:lastModifiedBy>
  <cp:revision>1</cp:revision>
  <dcterms:created xsi:type="dcterms:W3CDTF">2014-08-21T04:08:16Z</dcterms:created>
  <dcterms:modified xsi:type="dcterms:W3CDTF">2014-08-21T04:11:05Z</dcterms:modified>
</cp:coreProperties>
</file>