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7CAB7-57C0-45E6-A359-3B8E50EEC440}" type="datetimeFigureOut">
              <a:rPr lang="en-NZ" smtClean="0"/>
              <a:t>25/07/2014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60311-5A52-428B-AD9C-D82A16DB78EA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I Can Read.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6437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5589240"/>
            <a:ext cx="72008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Rhyley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005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7584" y="5805264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Sol.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0799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77190" y="5805264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Kalane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745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87624" y="5805264"/>
            <a:ext cx="65527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Ele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30087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43608" y="5373216"/>
            <a:ext cx="67687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“I can read to myself”, said Brianna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1768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9552" y="5877272"/>
            <a:ext cx="6480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Addison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2588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592" y="5877272"/>
            <a:ext cx="7056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Phoebe.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10236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5589240"/>
            <a:ext cx="7992888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Summer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056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27584" y="5805264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Aurora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506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5589240"/>
            <a:ext cx="720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Rai</a:t>
            </a:r>
            <a:r>
              <a:rPr lang="en-NZ" sz="4000" dirty="0" smtClean="0"/>
              <a:t>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90239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3568" y="5589240"/>
            <a:ext cx="74888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Ollie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53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3568" y="57332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Brittany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88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9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47664" y="5805264"/>
            <a:ext cx="64807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can read to </a:t>
            </a:r>
            <a:r>
              <a:rPr lang="en-NZ" sz="4000" dirty="0" err="1" smtClean="0"/>
              <a:t>Talann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340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90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 Can Read.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Read.</dc:title>
  <dc:creator>Pauline Watkin</dc:creator>
  <cp:lastModifiedBy>Pauline Watkin</cp:lastModifiedBy>
  <cp:revision>4</cp:revision>
  <dcterms:created xsi:type="dcterms:W3CDTF">2014-07-25T01:52:38Z</dcterms:created>
  <dcterms:modified xsi:type="dcterms:W3CDTF">2014-07-25T03:37:56Z</dcterms:modified>
</cp:coreProperties>
</file>